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9" r:id="rId5"/>
    <p:sldMasterId id="2147483700" r:id="rId6"/>
    <p:sldMasterId id="2147483701" r:id="rId7"/>
    <p:sldMasterId id="2147483702" r:id="rId8"/>
  </p:sldMasterIdLst>
  <p:notesMasterIdLst>
    <p:notesMasterId r:id="rId9"/>
  </p:notes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Lst>
  <p:sldSz cy="5143500" cx="9144000"/>
  <p:notesSz cx="6858000" cy="9144000"/>
  <p:embeddedFontLst>
    <p:embeddedFont>
      <p:font typeface="Montserrat SemiBold"/>
      <p:regular r:id="rId28"/>
      <p:bold r:id="rId29"/>
      <p:italic r:id="rId30"/>
      <p:boldItalic r:id="rId31"/>
    </p:embeddedFont>
    <p:embeddedFont>
      <p:font typeface="Montserrat"/>
      <p:regular r:id="rId32"/>
      <p:bold r:id="rId33"/>
      <p:italic r:id="rId34"/>
      <p:boldItalic r:id="rId35"/>
    </p:embeddedFont>
    <p:embeddedFont>
      <p:font typeface="Cabin"/>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F287C59-FCE5-4AEA-BBD8-F0196442F083}">
  <a:tblStyle styleId="{1F287C59-FCE5-4AEA-BBD8-F0196442F083}" styleName="Table_0">
    <a:wholeTbl>
      <a:tcTxStyle b="off" i="off">
        <a:font>
          <a:latin typeface="Calibri"/>
          <a:ea typeface="Calibri"/>
          <a:cs typeface="Calibri"/>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1.xml"/><Relationship Id="rId22" Type="http://schemas.openxmlformats.org/officeDocument/2006/relationships/slide" Target="slides/slide13.xml"/><Relationship Id="rId21" Type="http://schemas.openxmlformats.org/officeDocument/2006/relationships/slide" Target="slides/slide12.xml"/><Relationship Id="rId24" Type="http://schemas.openxmlformats.org/officeDocument/2006/relationships/slide" Target="slides/slide15.xml"/><Relationship Id="rId23" Type="http://schemas.openxmlformats.org/officeDocument/2006/relationships/slide" Target="slides/slide14.xml"/><Relationship Id="rId1" Type="http://schemas.openxmlformats.org/officeDocument/2006/relationships/theme" Target="theme/theme4.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notesMaster" Target="notesMasters/notesMaster1.xml"/><Relationship Id="rId26" Type="http://schemas.openxmlformats.org/officeDocument/2006/relationships/slide" Target="slides/slide17.xml"/><Relationship Id="rId25" Type="http://schemas.openxmlformats.org/officeDocument/2006/relationships/slide" Target="slides/slide16.xml"/><Relationship Id="rId28" Type="http://schemas.openxmlformats.org/officeDocument/2006/relationships/font" Target="fonts/MontserratSemiBold-regular.fntdata"/><Relationship Id="rId27" Type="http://schemas.openxmlformats.org/officeDocument/2006/relationships/slide" Target="slides/slide18.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MontserratSemiBold-bold.fntdata"/><Relationship Id="rId7" Type="http://schemas.openxmlformats.org/officeDocument/2006/relationships/slideMaster" Target="slideMasters/slideMaster3.xml"/><Relationship Id="rId8" Type="http://schemas.openxmlformats.org/officeDocument/2006/relationships/slideMaster" Target="slideMasters/slideMaster4.xml"/><Relationship Id="rId31" Type="http://schemas.openxmlformats.org/officeDocument/2006/relationships/font" Target="fonts/MontserratSemiBold-boldItalic.fntdata"/><Relationship Id="rId30" Type="http://schemas.openxmlformats.org/officeDocument/2006/relationships/font" Target="fonts/MontserratSemiBold-italic.fntdata"/><Relationship Id="rId11" Type="http://schemas.openxmlformats.org/officeDocument/2006/relationships/slide" Target="slides/slide2.xml"/><Relationship Id="rId33" Type="http://schemas.openxmlformats.org/officeDocument/2006/relationships/font" Target="fonts/Montserrat-bold.fntdata"/><Relationship Id="rId10" Type="http://schemas.openxmlformats.org/officeDocument/2006/relationships/slide" Target="slides/slide1.xml"/><Relationship Id="rId32" Type="http://schemas.openxmlformats.org/officeDocument/2006/relationships/font" Target="fonts/Montserrat-regular.fntdata"/><Relationship Id="rId13" Type="http://schemas.openxmlformats.org/officeDocument/2006/relationships/slide" Target="slides/slide4.xml"/><Relationship Id="rId35" Type="http://schemas.openxmlformats.org/officeDocument/2006/relationships/font" Target="fonts/Montserrat-boldItalic.fntdata"/><Relationship Id="rId12" Type="http://schemas.openxmlformats.org/officeDocument/2006/relationships/slide" Target="slides/slide3.xml"/><Relationship Id="rId34" Type="http://schemas.openxmlformats.org/officeDocument/2006/relationships/font" Target="fonts/Montserrat-italic.fntdata"/><Relationship Id="rId15" Type="http://schemas.openxmlformats.org/officeDocument/2006/relationships/slide" Target="slides/slide6.xml"/><Relationship Id="rId37" Type="http://schemas.openxmlformats.org/officeDocument/2006/relationships/font" Target="fonts/Cabin-bold.fntdata"/><Relationship Id="rId14" Type="http://schemas.openxmlformats.org/officeDocument/2006/relationships/slide" Target="slides/slide5.xml"/><Relationship Id="rId36" Type="http://schemas.openxmlformats.org/officeDocument/2006/relationships/font" Target="fonts/Cabin-regular.fntdata"/><Relationship Id="rId17" Type="http://schemas.openxmlformats.org/officeDocument/2006/relationships/slide" Target="slides/slide8.xml"/><Relationship Id="rId39" Type="http://schemas.openxmlformats.org/officeDocument/2006/relationships/font" Target="fonts/Cabin-boldItalic.fntdata"/><Relationship Id="rId16" Type="http://schemas.openxmlformats.org/officeDocument/2006/relationships/slide" Target="slides/slide7.xml"/><Relationship Id="rId38" Type="http://schemas.openxmlformats.org/officeDocument/2006/relationships/font" Target="fonts/Cabin-italic.fntdata"/><Relationship Id="rId19" Type="http://schemas.openxmlformats.org/officeDocument/2006/relationships/slide" Target="slides/slide10.xml"/><Relationship Id="rId18" Type="http://schemas.openxmlformats.org/officeDocument/2006/relationships/slide" Target="slides/slide9.xml"/></Relationships>
</file>

<file path=ppt/media/image1.png>
</file>

<file path=ppt/media/image11.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5.png>
</file>

<file path=ppt/media/image27.jpg>
</file>

<file path=ppt/media/image3.jpg>
</file>

<file path=ppt/media/image32.png>
</file>

<file path=ppt/media/image36.jpg>
</file>

<file path=ppt/media/image39.png>
</file>

<file path=ppt/media/image4.png>
</file>

<file path=ppt/media/image40.jpg>
</file>

<file path=ppt/media/image41.pn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Light"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2751a5e46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1" name="Google Shape;261;g12751a5e46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300">
                <a:solidFill>
                  <a:schemeClr val="dk1"/>
                </a:solidFill>
              </a:rPr>
              <a:t>Welcome to the workshop: Using the BCCVL to solve environmental problems, brought to you by the EcoCommons program</a:t>
            </a:r>
            <a:endParaRPr sz="1300">
              <a:solidFill>
                <a:schemeClr val="dk1"/>
              </a:solidFill>
            </a:endParaRPr>
          </a:p>
          <a:p>
            <a:pPr indent="0" lvl="0" marL="0" rtl="0" algn="l">
              <a:lnSpc>
                <a:spcPct val="150000"/>
              </a:lnSpc>
              <a:spcBef>
                <a:spcPts val="0"/>
              </a:spcBef>
              <a:spcAft>
                <a:spcPts val="0"/>
              </a:spcAft>
              <a:buClr>
                <a:schemeClr val="dk1"/>
              </a:buClr>
              <a:buSzPts val="1100"/>
              <a:buFont typeface="Arial"/>
              <a:buNone/>
            </a:pPr>
            <a:r>
              <a:t/>
            </a:r>
            <a:endParaRPr sz="1300">
              <a:solidFill>
                <a:schemeClr val="dk1"/>
              </a:solidFill>
            </a:endParaRPr>
          </a:p>
          <a:p>
            <a:pPr indent="0" lvl="0" marL="0" rtl="0" algn="l">
              <a:lnSpc>
                <a:spcPct val="150000"/>
              </a:lnSpc>
              <a:spcBef>
                <a:spcPts val="0"/>
              </a:spcBef>
              <a:spcAft>
                <a:spcPts val="0"/>
              </a:spcAft>
              <a:buClr>
                <a:schemeClr val="dk1"/>
              </a:buClr>
              <a:buSzPts val="1100"/>
              <a:buFont typeface="Arial"/>
              <a:buNone/>
            </a:pPr>
            <a:r>
              <a:rPr lang="en" sz="1300">
                <a:solidFill>
                  <a:schemeClr val="dk1"/>
                </a:solidFill>
              </a:rPr>
              <a:t>Firstly, as we gather for this workshop dispersed across many physical locations, I would like to take a moment to acknowledge the various traditional owners of the lands on which we meet, including the the Traditional Custodians of the ACT, the Ngunnawal people where I am today. I acknowledge the Elders – past, present and emerging of all the lands that we work and live on, and recognise their extraordinary contributions to the cultural, economic and scientific domains that we will discuss today. </a:t>
            </a:r>
            <a:endParaRPr sz="1300">
              <a:solidFill>
                <a:schemeClr val="dk1"/>
              </a:solidFill>
            </a:endParaRPr>
          </a:p>
          <a:p>
            <a:pPr indent="0" lvl="0" marL="0" rtl="0" algn="l">
              <a:lnSpc>
                <a:spcPct val="150000"/>
              </a:lnSpc>
              <a:spcBef>
                <a:spcPts val="0"/>
              </a:spcBef>
              <a:spcAft>
                <a:spcPts val="0"/>
              </a:spcAft>
              <a:buClr>
                <a:schemeClr val="dk1"/>
              </a:buClr>
              <a:buSzPts val="1100"/>
              <a:buFont typeface="Arial"/>
              <a:buNone/>
            </a:pPr>
            <a:r>
              <a:t/>
            </a:r>
            <a:endParaRPr sz="12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100"/>
              <a:buNone/>
            </a:pPr>
            <a:r>
              <a:t/>
            </a:r>
            <a:endParaRPr b="1" sz="1000">
              <a:solidFill>
                <a:schemeClr val="dk1"/>
              </a:solidFill>
              <a:latin typeface="Montserrat"/>
              <a:ea typeface="Montserrat"/>
              <a:cs typeface="Montserrat"/>
              <a:sym typeface="Montserrat"/>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124c0899263_0_32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9" name="Google Shape;419;g124c0899263_0_324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0" i="0" lang="en" sz="1200" u="none" strike="noStrike">
                <a:solidFill>
                  <a:schemeClr val="dk1"/>
                </a:solidFill>
                <a:latin typeface="Calibri"/>
                <a:ea typeface="Calibri"/>
                <a:cs typeface="Calibri"/>
                <a:sym typeface="Calibri"/>
              </a:rPr>
              <a:t>However, if you look up a distribution map of a species, it often shows a range rather than dots on a map. So, how do we go from specific places where individuals of a species have been observed to producing a map that gives an estimate of the distribution of that species? This is where species distribution models come into play.</a:t>
            </a:r>
            <a:endParaRPr/>
          </a:p>
          <a:p>
            <a:pPr indent="0" lvl="0" marL="0" rtl="0" algn="l">
              <a:lnSpc>
                <a:spcPct val="100000"/>
              </a:lnSpc>
              <a:spcBef>
                <a:spcPts val="0"/>
              </a:spcBef>
              <a:spcAft>
                <a:spcPts val="0"/>
              </a:spcAft>
              <a:buSzPts val="1100"/>
              <a:buNone/>
            </a:pPr>
            <a:r>
              <a:t/>
            </a:r>
            <a:endParaRPr/>
          </a:p>
          <a:p>
            <a:pPr indent="0" lvl="0" marL="0" marR="0" rtl="0" algn="l">
              <a:lnSpc>
                <a:spcPct val="100000"/>
              </a:lnSpc>
              <a:spcBef>
                <a:spcPts val="0"/>
              </a:spcBef>
              <a:spcAft>
                <a:spcPts val="0"/>
              </a:spcAft>
              <a:buClr>
                <a:schemeClr val="dk1"/>
              </a:buClr>
              <a:buSzPts val="1200"/>
              <a:buFont typeface="Calibri"/>
              <a:buNone/>
            </a:pPr>
            <a:r>
              <a:t/>
            </a:r>
            <a:endParaRPr/>
          </a:p>
        </p:txBody>
      </p:sp>
      <p:sp>
        <p:nvSpPr>
          <p:cNvPr id="420" name="Google Shape;420;g124c0899263_0_3247:notes"/>
          <p:cNvSpPr txBox="1"/>
          <p:nvPr>
            <p:ph idx="12" type="sldNum"/>
          </p:nvPr>
        </p:nvSpPr>
        <p:spPr>
          <a:xfrm>
            <a:off x="3884613" y="8685214"/>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124c0899263_0_32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8" name="Google Shape;428;g124c0899263_0_327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0" i="0" lang="en" sz="1200" u="none" strike="noStrike">
                <a:solidFill>
                  <a:schemeClr val="dk1"/>
                </a:solidFill>
                <a:latin typeface="Calibri"/>
                <a:ea typeface="Calibri"/>
                <a:cs typeface="Calibri"/>
                <a:sym typeface="Calibri"/>
              </a:rPr>
              <a:t>However, if you look up a distribution map of a species, it often shows a range rather than dots on a map. So, how do we go from specific places where individuals of a species have been observed to producing a map that gives an estimate of the distribution of that species? This is where species distribution models come into play.</a:t>
            </a:r>
            <a:endParaRPr/>
          </a:p>
          <a:p>
            <a:pPr indent="0" lvl="0" marL="0" rtl="0" algn="l">
              <a:lnSpc>
                <a:spcPct val="100000"/>
              </a:lnSpc>
              <a:spcBef>
                <a:spcPts val="0"/>
              </a:spcBef>
              <a:spcAft>
                <a:spcPts val="0"/>
              </a:spcAft>
              <a:buSzPts val="1100"/>
              <a:buNone/>
            </a:pPr>
            <a:r>
              <a:t/>
            </a:r>
            <a:endParaRPr/>
          </a:p>
          <a:p>
            <a:pPr indent="0" lvl="0" marL="0" marR="0" rtl="0" algn="l">
              <a:lnSpc>
                <a:spcPct val="100000"/>
              </a:lnSpc>
              <a:spcBef>
                <a:spcPts val="0"/>
              </a:spcBef>
              <a:spcAft>
                <a:spcPts val="0"/>
              </a:spcAft>
              <a:buClr>
                <a:schemeClr val="dk1"/>
              </a:buClr>
              <a:buSzPts val="1200"/>
              <a:buFont typeface="Calibri"/>
              <a:buNone/>
            </a:pPr>
            <a:r>
              <a:t/>
            </a:r>
            <a:endParaRPr/>
          </a:p>
        </p:txBody>
      </p:sp>
      <p:sp>
        <p:nvSpPr>
          <p:cNvPr id="429" name="Google Shape;429;g124c0899263_0_3276:notes"/>
          <p:cNvSpPr txBox="1"/>
          <p:nvPr>
            <p:ph idx="12" type="sldNum"/>
          </p:nvPr>
        </p:nvSpPr>
        <p:spPr>
          <a:xfrm>
            <a:off x="3884613" y="8685214"/>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124c0899263_0_328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7" name="Google Shape;437;g124c0899263_0_328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0" i="0" lang="en" sz="1200" u="none" strike="noStrike">
                <a:solidFill>
                  <a:schemeClr val="dk1"/>
                </a:solidFill>
                <a:latin typeface="Calibri"/>
                <a:ea typeface="Calibri"/>
                <a:cs typeface="Calibri"/>
                <a:sym typeface="Calibri"/>
              </a:rPr>
              <a:t>However, if you look up a distribution map of a species, it often shows a range rather than dots on a map. So, how do we go from specific places where individuals of a species have been observed to producing a map that gives an estimate of the distribution of that species? This is where species distribution models come into play.</a:t>
            </a:r>
            <a:endParaRPr/>
          </a:p>
          <a:p>
            <a:pPr indent="0" lvl="0" marL="0" rtl="0" algn="l">
              <a:lnSpc>
                <a:spcPct val="100000"/>
              </a:lnSpc>
              <a:spcBef>
                <a:spcPts val="0"/>
              </a:spcBef>
              <a:spcAft>
                <a:spcPts val="0"/>
              </a:spcAft>
              <a:buSzPts val="1100"/>
              <a:buNone/>
            </a:pPr>
            <a:r>
              <a:t/>
            </a:r>
            <a:endParaRPr/>
          </a:p>
          <a:p>
            <a:pPr indent="0" lvl="0" marL="0" marR="0" rtl="0" algn="l">
              <a:lnSpc>
                <a:spcPct val="100000"/>
              </a:lnSpc>
              <a:spcBef>
                <a:spcPts val="0"/>
              </a:spcBef>
              <a:spcAft>
                <a:spcPts val="0"/>
              </a:spcAft>
              <a:buClr>
                <a:schemeClr val="dk1"/>
              </a:buClr>
              <a:buSzPts val="1200"/>
              <a:buFont typeface="Calibri"/>
              <a:buNone/>
            </a:pPr>
            <a:r>
              <a:t/>
            </a:r>
            <a:endParaRPr/>
          </a:p>
        </p:txBody>
      </p:sp>
      <p:sp>
        <p:nvSpPr>
          <p:cNvPr id="438" name="Google Shape;438;g124c0899263_0_3288:notes"/>
          <p:cNvSpPr txBox="1"/>
          <p:nvPr>
            <p:ph idx="12" type="sldNum"/>
          </p:nvPr>
        </p:nvSpPr>
        <p:spPr>
          <a:xfrm>
            <a:off x="3884613" y="8685214"/>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124c0899263_0_329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6" name="Google Shape;446;g124c0899263_0_329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0" i="0" lang="en" sz="1200" u="none" strike="noStrike">
                <a:solidFill>
                  <a:schemeClr val="dk1"/>
                </a:solidFill>
                <a:latin typeface="Calibri"/>
                <a:ea typeface="Calibri"/>
                <a:cs typeface="Calibri"/>
                <a:sym typeface="Calibri"/>
              </a:rPr>
              <a:t>However, if you look up a distribution map of a species, it often shows a range rather than dots on a map. So, how do we go from specific places where individuals of a species have been observed to producing a map that gives an estimate of the distribution of that species? This is where species distribution models come into play.</a:t>
            </a:r>
            <a:endParaRPr/>
          </a:p>
          <a:p>
            <a:pPr indent="0" lvl="0" marL="0" rtl="0" algn="l">
              <a:lnSpc>
                <a:spcPct val="100000"/>
              </a:lnSpc>
              <a:spcBef>
                <a:spcPts val="0"/>
              </a:spcBef>
              <a:spcAft>
                <a:spcPts val="0"/>
              </a:spcAft>
              <a:buSzPts val="1100"/>
              <a:buNone/>
            </a:pPr>
            <a:r>
              <a:t/>
            </a:r>
            <a:endParaRPr/>
          </a:p>
          <a:p>
            <a:pPr indent="0" lvl="0" marL="0" marR="0" rtl="0" algn="l">
              <a:lnSpc>
                <a:spcPct val="100000"/>
              </a:lnSpc>
              <a:spcBef>
                <a:spcPts val="0"/>
              </a:spcBef>
              <a:spcAft>
                <a:spcPts val="0"/>
              </a:spcAft>
              <a:buClr>
                <a:schemeClr val="dk1"/>
              </a:buClr>
              <a:buSzPts val="1200"/>
              <a:buFont typeface="Calibri"/>
              <a:buNone/>
            </a:pPr>
            <a:r>
              <a:t/>
            </a:r>
            <a:endParaRPr/>
          </a:p>
        </p:txBody>
      </p:sp>
      <p:sp>
        <p:nvSpPr>
          <p:cNvPr id="447" name="Google Shape;447;g124c0899263_0_3296:notes"/>
          <p:cNvSpPr txBox="1"/>
          <p:nvPr>
            <p:ph idx="12" type="sldNum"/>
          </p:nvPr>
        </p:nvSpPr>
        <p:spPr>
          <a:xfrm>
            <a:off x="3884613" y="8685214"/>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12751a5e467_0_8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5" name="Google Shape;455;g12751a5e467_0_8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0" i="0" lang="en" sz="1200" u="none" strike="noStrike">
                <a:solidFill>
                  <a:schemeClr val="dk1"/>
                </a:solidFill>
                <a:latin typeface="Calibri"/>
                <a:ea typeface="Calibri"/>
                <a:cs typeface="Calibri"/>
                <a:sym typeface="Calibri"/>
              </a:rPr>
              <a:t>However, if you look up a distribution map of a species, it often shows a range rather than dots on a map. So, how do we go from specific places where individuals of a species have been observed to producing a map that gives an estimate of the distribution of that species? This is where species distribution models come into play.</a:t>
            </a:r>
            <a:endParaRPr/>
          </a:p>
          <a:p>
            <a:pPr indent="0" lvl="0" marL="0" rtl="0" algn="l">
              <a:lnSpc>
                <a:spcPct val="100000"/>
              </a:lnSpc>
              <a:spcBef>
                <a:spcPts val="0"/>
              </a:spcBef>
              <a:spcAft>
                <a:spcPts val="0"/>
              </a:spcAft>
              <a:buSzPts val="1100"/>
              <a:buNone/>
            </a:pPr>
            <a:r>
              <a:t/>
            </a:r>
            <a:endParaRPr/>
          </a:p>
          <a:p>
            <a:pPr indent="0" lvl="0" marL="0" marR="0" rtl="0" algn="l">
              <a:lnSpc>
                <a:spcPct val="100000"/>
              </a:lnSpc>
              <a:spcBef>
                <a:spcPts val="0"/>
              </a:spcBef>
              <a:spcAft>
                <a:spcPts val="0"/>
              </a:spcAft>
              <a:buClr>
                <a:schemeClr val="dk1"/>
              </a:buClr>
              <a:buSzPts val="1200"/>
              <a:buFont typeface="Calibri"/>
              <a:buNone/>
            </a:pPr>
            <a:r>
              <a:t/>
            </a:r>
            <a:endParaRPr/>
          </a:p>
        </p:txBody>
      </p:sp>
      <p:sp>
        <p:nvSpPr>
          <p:cNvPr id="456" name="Google Shape;456;g12751a5e467_0_83:notes"/>
          <p:cNvSpPr txBox="1"/>
          <p:nvPr>
            <p:ph idx="12" type="sldNum"/>
          </p:nvPr>
        </p:nvSpPr>
        <p:spPr>
          <a:xfrm>
            <a:off x="3884613" y="8685214"/>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124c0899263_0_24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000">
                <a:solidFill>
                  <a:schemeClr val="dk1"/>
                </a:solidFill>
              </a:rPr>
              <a:t>You can find out more about EcoCommons on our webpage: ecocommons.org.au.</a:t>
            </a:r>
            <a:endParaRPr sz="1000">
              <a:solidFill>
                <a:schemeClr val="dk1"/>
              </a:solidFill>
            </a:endParaRPr>
          </a:p>
          <a:p>
            <a:pPr indent="0" lvl="0" marL="0" rtl="0" algn="l">
              <a:lnSpc>
                <a:spcPct val="100000"/>
              </a:lnSpc>
              <a:spcBef>
                <a:spcPts val="0"/>
              </a:spcBef>
              <a:spcAft>
                <a:spcPts val="0"/>
              </a:spcAft>
              <a:buSzPts val="1100"/>
              <a:buNone/>
            </a:pPr>
            <a:r>
              <a:t/>
            </a:r>
            <a:endParaRPr sz="1000">
              <a:solidFill>
                <a:schemeClr val="dk1"/>
              </a:solidFill>
            </a:endParaRPr>
          </a:p>
          <a:p>
            <a:pPr indent="0" lvl="0" marL="0" rtl="0" algn="l">
              <a:lnSpc>
                <a:spcPct val="100000"/>
              </a:lnSpc>
              <a:spcBef>
                <a:spcPts val="0"/>
              </a:spcBef>
              <a:spcAft>
                <a:spcPts val="0"/>
              </a:spcAft>
              <a:buSzPts val="1100"/>
              <a:buNone/>
            </a:pPr>
            <a:r>
              <a:rPr lang="en" sz="1000">
                <a:solidFill>
                  <a:schemeClr val="dk1"/>
                </a:solidFill>
              </a:rPr>
              <a:t>To raise awareness of the current extinction crisis, we launched our webpage on Threatened Species Day which remembers the extinction of the Tasmanian tiger (</a:t>
            </a:r>
            <a:r>
              <a:rPr i="1" lang="en" sz="1000">
                <a:solidFill>
                  <a:schemeClr val="dk1"/>
                </a:solidFill>
              </a:rPr>
              <a:t>Thylacinus cynocephalus</a:t>
            </a:r>
            <a:r>
              <a:rPr lang="en" sz="1000">
                <a:solidFill>
                  <a:schemeClr val="dk1"/>
                </a:solidFill>
              </a:rPr>
              <a:t>) in 1936. EcoCommons is committed to help researchers and policy-decision makers stop further extinctions by empowering them with data and analytics to do better informed management of Australia’s 1900+ threatened species. </a:t>
            </a:r>
            <a:endParaRPr sz="1000"/>
          </a:p>
          <a:p>
            <a:pPr indent="0" lvl="0" marL="0" rtl="0" algn="l">
              <a:lnSpc>
                <a:spcPct val="100000"/>
              </a:lnSpc>
              <a:spcBef>
                <a:spcPts val="0"/>
              </a:spcBef>
              <a:spcAft>
                <a:spcPts val="0"/>
              </a:spcAft>
              <a:buClr>
                <a:schemeClr val="dk1"/>
              </a:buClr>
              <a:buSzPts val="1100"/>
              <a:buFont typeface="Arial"/>
              <a:buNone/>
            </a:pPr>
            <a:r>
              <a:t/>
            </a:r>
            <a:endParaRPr sz="1000"/>
          </a:p>
          <a:p>
            <a:pPr indent="0" lvl="0" marL="0" rtl="0" algn="l">
              <a:lnSpc>
                <a:spcPct val="100000"/>
              </a:lnSpc>
              <a:spcBef>
                <a:spcPts val="0"/>
              </a:spcBef>
              <a:spcAft>
                <a:spcPts val="0"/>
              </a:spcAft>
              <a:buClr>
                <a:schemeClr val="dk1"/>
              </a:buClr>
              <a:buSzPts val="1100"/>
              <a:buFont typeface="Arial"/>
              <a:buNone/>
            </a:pPr>
            <a:r>
              <a:rPr lang="en" sz="1000"/>
              <a:t>On our webpage you can find out:</a:t>
            </a:r>
            <a:endParaRPr sz="1000"/>
          </a:p>
          <a:p>
            <a:pPr indent="0" lvl="0" marL="0" rtl="0" algn="l">
              <a:lnSpc>
                <a:spcPct val="100000"/>
              </a:lnSpc>
              <a:spcBef>
                <a:spcPts val="0"/>
              </a:spcBef>
              <a:spcAft>
                <a:spcPts val="0"/>
              </a:spcAft>
              <a:buClr>
                <a:schemeClr val="dk1"/>
              </a:buClr>
              <a:buSzPts val="1100"/>
              <a:buFont typeface="Arial"/>
              <a:buNone/>
            </a:pPr>
            <a:r>
              <a:t/>
            </a:r>
            <a:endParaRPr sz="1000"/>
          </a:p>
          <a:p>
            <a:pPr indent="-292100" lvl="0" marL="457200" rtl="0" algn="l">
              <a:lnSpc>
                <a:spcPct val="100000"/>
              </a:lnSpc>
              <a:spcBef>
                <a:spcPts val="0"/>
              </a:spcBef>
              <a:spcAft>
                <a:spcPts val="0"/>
              </a:spcAft>
              <a:buSzPts val="1000"/>
              <a:buAutoNum type="arabicPeriod"/>
            </a:pPr>
            <a:r>
              <a:rPr lang="en" sz="1000"/>
              <a:t>How you can become </a:t>
            </a:r>
            <a:r>
              <a:rPr lang="en" sz="1000">
                <a:solidFill>
                  <a:schemeClr val="dk1"/>
                </a:solidFill>
              </a:rPr>
              <a:t>an </a:t>
            </a:r>
            <a:r>
              <a:rPr lang="en" sz="1000">
                <a:solidFill>
                  <a:srgbClr val="1EA68A"/>
                </a:solidFill>
              </a:rPr>
              <a:t>EcoCommons Pioneer </a:t>
            </a:r>
            <a:r>
              <a:rPr lang="en" sz="1000">
                <a:solidFill>
                  <a:schemeClr val="dk1"/>
                </a:solidFill>
              </a:rPr>
              <a:t>and be the first to explore and test new tools!</a:t>
            </a:r>
            <a:endParaRPr sz="1000">
              <a:solidFill>
                <a:schemeClr val="dk1"/>
              </a:solidFill>
            </a:endParaRPr>
          </a:p>
          <a:p>
            <a:pPr indent="-292100" lvl="0" marL="457200" rtl="0" algn="l">
              <a:lnSpc>
                <a:spcPct val="100000"/>
              </a:lnSpc>
              <a:spcBef>
                <a:spcPts val="0"/>
              </a:spcBef>
              <a:spcAft>
                <a:spcPts val="0"/>
              </a:spcAft>
              <a:buClr>
                <a:schemeClr val="dk1"/>
              </a:buClr>
              <a:buSzPts val="1000"/>
              <a:buAutoNum type="arabicPeriod"/>
            </a:pPr>
            <a:r>
              <a:rPr lang="en" sz="1000">
                <a:solidFill>
                  <a:schemeClr val="dk1"/>
                </a:solidFill>
              </a:rPr>
              <a:t>Follow our journey - sign up for our newsletter </a:t>
            </a:r>
            <a:endParaRPr sz="1000">
              <a:solidFill>
                <a:schemeClr val="dk1"/>
              </a:solidFill>
            </a:endParaRPr>
          </a:p>
          <a:p>
            <a:pPr indent="-292100" lvl="0" marL="457200" rtl="0" algn="l">
              <a:lnSpc>
                <a:spcPct val="100000"/>
              </a:lnSpc>
              <a:spcBef>
                <a:spcPts val="0"/>
              </a:spcBef>
              <a:spcAft>
                <a:spcPts val="0"/>
              </a:spcAft>
              <a:buClr>
                <a:schemeClr val="dk1"/>
              </a:buClr>
              <a:buSzPts val="1000"/>
              <a:buAutoNum type="arabicPeriod"/>
            </a:pPr>
            <a:r>
              <a:rPr lang="en" sz="1000">
                <a:solidFill>
                  <a:schemeClr val="dk1"/>
                </a:solidFill>
              </a:rPr>
              <a:t>Follow us on </a:t>
            </a:r>
            <a:r>
              <a:rPr lang="en" sz="1000">
                <a:solidFill>
                  <a:srgbClr val="00B0F0"/>
                </a:solidFill>
              </a:rPr>
              <a:t>twitter or LinkedIn:</a:t>
            </a:r>
            <a:r>
              <a:rPr lang="en" sz="1000">
                <a:solidFill>
                  <a:schemeClr val="dk1"/>
                </a:solidFill>
              </a:rPr>
              <a:t> </a:t>
            </a:r>
            <a:r>
              <a:rPr lang="en" sz="1000">
                <a:solidFill>
                  <a:srgbClr val="00B0F0"/>
                </a:solidFill>
              </a:rPr>
              <a:t>@EcoCommonsAus</a:t>
            </a:r>
            <a:endParaRPr sz="1000">
              <a:solidFill>
                <a:srgbClr val="00B0F0"/>
              </a:solidFill>
            </a:endParaRPr>
          </a:p>
          <a:p>
            <a:pPr indent="-292100" lvl="0" marL="457200" rtl="0" algn="l">
              <a:lnSpc>
                <a:spcPct val="100000"/>
              </a:lnSpc>
              <a:spcBef>
                <a:spcPts val="0"/>
              </a:spcBef>
              <a:spcAft>
                <a:spcPts val="0"/>
              </a:spcAft>
              <a:buClr>
                <a:srgbClr val="00B0F0"/>
              </a:buClr>
              <a:buSzPts val="1000"/>
              <a:buAutoNum type="arabicPeriod"/>
            </a:pPr>
            <a:r>
              <a:rPr lang="en" sz="1000">
                <a:solidFill>
                  <a:schemeClr val="dk1"/>
                </a:solidFill>
              </a:rPr>
              <a:t>Collaborate with us!</a:t>
            </a:r>
            <a:endParaRPr sz="1000">
              <a:solidFill>
                <a:srgbClr val="00B0F0"/>
              </a:solidFill>
            </a:endParaRPr>
          </a:p>
          <a:p>
            <a:pPr indent="0" lvl="0" marL="0" rtl="0" algn="l">
              <a:lnSpc>
                <a:spcPct val="100000"/>
              </a:lnSpc>
              <a:spcBef>
                <a:spcPts val="0"/>
              </a:spcBef>
              <a:spcAft>
                <a:spcPts val="0"/>
              </a:spcAft>
              <a:buSzPts val="1100"/>
              <a:buNone/>
            </a:pPr>
            <a:r>
              <a:t/>
            </a:r>
            <a:endParaRPr/>
          </a:p>
        </p:txBody>
      </p:sp>
      <p:sp>
        <p:nvSpPr>
          <p:cNvPr id="464" name="Google Shape;464;g124c0899263_0_24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124c0899263_0_24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000">
                <a:solidFill>
                  <a:schemeClr val="dk1"/>
                </a:solidFill>
              </a:rPr>
              <a:t>You can find out more about EcoCommons on our webpage: ecocommons.org.au.</a:t>
            </a:r>
            <a:endParaRPr sz="1000">
              <a:solidFill>
                <a:schemeClr val="dk1"/>
              </a:solidFill>
            </a:endParaRPr>
          </a:p>
          <a:p>
            <a:pPr indent="0" lvl="0" marL="0" rtl="0" algn="l">
              <a:lnSpc>
                <a:spcPct val="100000"/>
              </a:lnSpc>
              <a:spcBef>
                <a:spcPts val="0"/>
              </a:spcBef>
              <a:spcAft>
                <a:spcPts val="0"/>
              </a:spcAft>
              <a:buSzPts val="1100"/>
              <a:buNone/>
            </a:pPr>
            <a:r>
              <a:t/>
            </a:r>
            <a:endParaRPr sz="1000">
              <a:solidFill>
                <a:schemeClr val="dk1"/>
              </a:solidFill>
            </a:endParaRPr>
          </a:p>
          <a:p>
            <a:pPr indent="0" lvl="0" marL="0" rtl="0" algn="l">
              <a:lnSpc>
                <a:spcPct val="100000"/>
              </a:lnSpc>
              <a:spcBef>
                <a:spcPts val="0"/>
              </a:spcBef>
              <a:spcAft>
                <a:spcPts val="0"/>
              </a:spcAft>
              <a:buSzPts val="1100"/>
              <a:buNone/>
            </a:pPr>
            <a:r>
              <a:rPr lang="en" sz="1000">
                <a:solidFill>
                  <a:schemeClr val="dk1"/>
                </a:solidFill>
              </a:rPr>
              <a:t>To raise awareness of the current extinction crisis, we launched our webpage on Threatened Species Day which remembers the extinction of the Tasmanian tiger (</a:t>
            </a:r>
            <a:r>
              <a:rPr i="1" lang="en" sz="1000">
                <a:solidFill>
                  <a:schemeClr val="dk1"/>
                </a:solidFill>
              </a:rPr>
              <a:t>Thylacinus cynocephalus</a:t>
            </a:r>
            <a:r>
              <a:rPr lang="en" sz="1000">
                <a:solidFill>
                  <a:schemeClr val="dk1"/>
                </a:solidFill>
              </a:rPr>
              <a:t>) in 1936. EcoCommons is committed to help researchers and policy-decision makers stop further extinctions by empowering them with data and analytics to do better informed management of Australia’s 1900+ threatened species. </a:t>
            </a:r>
            <a:endParaRPr sz="1000"/>
          </a:p>
          <a:p>
            <a:pPr indent="0" lvl="0" marL="0" rtl="0" algn="l">
              <a:lnSpc>
                <a:spcPct val="100000"/>
              </a:lnSpc>
              <a:spcBef>
                <a:spcPts val="0"/>
              </a:spcBef>
              <a:spcAft>
                <a:spcPts val="0"/>
              </a:spcAft>
              <a:buClr>
                <a:schemeClr val="dk1"/>
              </a:buClr>
              <a:buSzPts val="1100"/>
              <a:buFont typeface="Arial"/>
              <a:buNone/>
            </a:pPr>
            <a:r>
              <a:t/>
            </a:r>
            <a:endParaRPr sz="1000"/>
          </a:p>
          <a:p>
            <a:pPr indent="0" lvl="0" marL="0" rtl="0" algn="l">
              <a:lnSpc>
                <a:spcPct val="100000"/>
              </a:lnSpc>
              <a:spcBef>
                <a:spcPts val="0"/>
              </a:spcBef>
              <a:spcAft>
                <a:spcPts val="0"/>
              </a:spcAft>
              <a:buClr>
                <a:schemeClr val="dk1"/>
              </a:buClr>
              <a:buSzPts val="1100"/>
              <a:buFont typeface="Arial"/>
              <a:buNone/>
            </a:pPr>
            <a:r>
              <a:rPr lang="en" sz="1000"/>
              <a:t>On our webpage you can find out:</a:t>
            </a:r>
            <a:endParaRPr sz="1000"/>
          </a:p>
          <a:p>
            <a:pPr indent="0" lvl="0" marL="0" rtl="0" algn="l">
              <a:lnSpc>
                <a:spcPct val="100000"/>
              </a:lnSpc>
              <a:spcBef>
                <a:spcPts val="0"/>
              </a:spcBef>
              <a:spcAft>
                <a:spcPts val="0"/>
              </a:spcAft>
              <a:buClr>
                <a:schemeClr val="dk1"/>
              </a:buClr>
              <a:buSzPts val="1100"/>
              <a:buFont typeface="Arial"/>
              <a:buNone/>
            </a:pPr>
            <a:r>
              <a:t/>
            </a:r>
            <a:endParaRPr sz="1000"/>
          </a:p>
          <a:p>
            <a:pPr indent="-292100" lvl="0" marL="457200" rtl="0" algn="l">
              <a:lnSpc>
                <a:spcPct val="100000"/>
              </a:lnSpc>
              <a:spcBef>
                <a:spcPts val="0"/>
              </a:spcBef>
              <a:spcAft>
                <a:spcPts val="0"/>
              </a:spcAft>
              <a:buSzPts val="1000"/>
              <a:buAutoNum type="arabicPeriod"/>
            </a:pPr>
            <a:r>
              <a:rPr lang="en" sz="1000"/>
              <a:t>How you can become </a:t>
            </a:r>
            <a:r>
              <a:rPr lang="en" sz="1000">
                <a:solidFill>
                  <a:schemeClr val="dk1"/>
                </a:solidFill>
              </a:rPr>
              <a:t>an </a:t>
            </a:r>
            <a:r>
              <a:rPr lang="en" sz="1000">
                <a:solidFill>
                  <a:srgbClr val="1EA68A"/>
                </a:solidFill>
              </a:rPr>
              <a:t>EcoCommons Pioneer </a:t>
            </a:r>
            <a:r>
              <a:rPr lang="en" sz="1000">
                <a:solidFill>
                  <a:schemeClr val="dk1"/>
                </a:solidFill>
              </a:rPr>
              <a:t>and be the first to explore and test new tools!</a:t>
            </a:r>
            <a:endParaRPr sz="1000">
              <a:solidFill>
                <a:schemeClr val="dk1"/>
              </a:solidFill>
            </a:endParaRPr>
          </a:p>
          <a:p>
            <a:pPr indent="-292100" lvl="0" marL="457200" rtl="0" algn="l">
              <a:lnSpc>
                <a:spcPct val="100000"/>
              </a:lnSpc>
              <a:spcBef>
                <a:spcPts val="0"/>
              </a:spcBef>
              <a:spcAft>
                <a:spcPts val="0"/>
              </a:spcAft>
              <a:buClr>
                <a:schemeClr val="dk1"/>
              </a:buClr>
              <a:buSzPts val="1000"/>
              <a:buAutoNum type="arabicPeriod"/>
            </a:pPr>
            <a:r>
              <a:rPr lang="en" sz="1000">
                <a:solidFill>
                  <a:schemeClr val="dk1"/>
                </a:solidFill>
              </a:rPr>
              <a:t>Follow our journey - sign up for our newsletter </a:t>
            </a:r>
            <a:endParaRPr sz="1000">
              <a:solidFill>
                <a:schemeClr val="dk1"/>
              </a:solidFill>
            </a:endParaRPr>
          </a:p>
          <a:p>
            <a:pPr indent="-292100" lvl="0" marL="457200" rtl="0" algn="l">
              <a:lnSpc>
                <a:spcPct val="100000"/>
              </a:lnSpc>
              <a:spcBef>
                <a:spcPts val="0"/>
              </a:spcBef>
              <a:spcAft>
                <a:spcPts val="0"/>
              </a:spcAft>
              <a:buClr>
                <a:schemeClr val="dk1"/>
              </a:buClr>
              <a:buSzPts val="1000"/>
              <a:buAutoNum type="arabicPeriod"/>
            </a:pPr>
            <a:r>
              <a:rPr lang="en" sz="1000">
                <a:solidFill>
                  <a:schemeClr val="dk1"/>
                </a:solidFill>
              </a:rPr>
              <a:t>Follow us on </a:t>
            </a:r>
            <a:r>
              <a:rPr lang="en" sz="1000">
                <a:solidFill>
                  <a:srgbClr val="00B0F0"/>
                </a:solidFill>
              </a:rPr>
              <a:t>twitter or LinkedIn:</a:t>
            </a:r>
            <a:r>
              <a:rPr lang="en" sz="1000">
                <a:solidFill>
                  <a:schemeClr val="dk1"/>
                </a:solidFill>
              </a:rPr>
              <a:t> </a:t>
            </a:r>
            <a:r>
              <a:rPr lang="en" sz="1000">
                <a:solidFill>
                  <a:srgbClr val="00B0F0"/>
                </a:solidFill>
              </a:rPr>
              <a:t>@EcoCommonsAus</a:t>
            </a:r>
            <a:endParaRPr sz="1000">
              <a:solidFill>
                <a:srgbClr val="00B0F0"/>
              </a:solidFill>
            </a:endParaRPr>
          </a:p>
          <a:p>
            <a:pPr indent="-292100" lvl="0" marL="457200" rtl="0" algn="l">
              <a:lnSpc>
                <a:spcPct val="100000"/>
              </a:lnSpc>
              <a:spcBef>
                <a:spcPts val="0"/>
              </a:spcBef>
              <a:spcAft>
                <a:spcPts val="0"/>
              </a:spcAft>
              <a:buClr>
                <a:srgbClr val="00B0F0"/>
              </a:buClr>
              <a:buSzPts val="1000"/>
              <a:buAutoNum type="arabicPeriod"/>
            </a:pPr>
            <a:r>
              <a:rPr lang="en" sz="1000">
                <a:solidFill>
                  <a:schemeClr val="dk1"/>
                </a:solidFill>
              </a:rPr>
              <a:t>Collaborate with us!</a:t>
            </a:r>
            <a:endParaRPr sz="1000">
              <a:solidFill>
                <a:srgbClr val="00B0F0"/>
              </a:solidFill>
            </a:endParaRPr>
          </a:p>
          <a:p>
            <a:pPr indent="0" lvl="0" marL="0" rtl="0" algn="l">
              <a:lnSpc>
                <a:spcPct val="100000"/>
              </a:lnSpc>
              <a:spcBef>
                <a:spcPts val="0"/>
              </a:spcBef>
              <a:spcAft>
                <a:spcPts val="0"/>
              </a:spcAft>
              <a:buSzPts val="1100"/>
              <a:buNone/>
            </a:pPr>
            <a:r>
              <a:t/>
            </a:r>
            <a:endParaRPr/>
          </a:p>
        </p:txBody>
      </p:sp>
      <p:sp>
        <p:nvSpPr>
          <p:cNvPr id="475" name="Google Shape;475;g124c0899263_0_247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124c0899263_0_24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4" name="Google Shape;484;g124c0899263_0_248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85" name="Google Shape;485;g124c0899263_0_248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124c0899263_0_24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93" name="Google Shape;493;g124c0899263_0_248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24c0899263_0_15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5" name="Google Shape;275;g124c0899263_0_154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276" name="Google Shape;276;g124c0899263_0_1540:notes"/>
          <p:cNvSpPr txBox="1"/>
          <p:nvPr>
            <p:ph idx="12" type="sldNum"/>
          </p:nvPr>
        </p:nvSpPr>
        <p:spPr>
          <a:xfrm>
            <a:off x="3884613" y="8685214"/>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24c0899263_0_16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5" name="Google Shape;285;g124c0899263_0_16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0" i="0" lang="en" sz="1200" u="none" strike="noStrike">
                <a:solidFill>
                  <a:schemeClr val="dk1"/>
                </a:solidFill>
                <a:latin typeface="Calibri"/>
                <a:ea typeface="Calibri"/>
                <a:cs typeface="Calibri"/>
                <a:sym typeface="Calibri"/>
              </a:rPr>
              <a:t>However, if you look up a distribution map of a species, it often shows a range rather than dots on a map. So, how do we go from specific places where individuals of a species have been observed to producing a map that gives an estimate of the distribution of that species? This is where species distribution models come into play.</a:t>
            </a:r>
            <a:endParaRPr/>
          </a:p>
          <a:p>
            <a:pPr indent="0" lvl="0" marL="0" rtl="0" algn="l">
              <a:lnSpc>
                <a:spcPct val="100000"/>
              </a:lnSpc>
              <a:spcBef>
                <a:spcPts val="0"/>
              </a:spcBef>
              <a:spcAft>
                <a:spcPts val="0"/>
              </a:spcAft>
              <a:buSzPts val="1100"/>
              <a:buNone/>
            </a:pPr>
            <a:r>
              <a:t/>
            </a:r>
            <a:endParaRPr/>
          </a:p>
          <a:p>
            <a:pPr indent="0" lvl="0" marL="0" marR="0" rtl="0" algn="l">
              <a:lnSpc>
                <a:spcPct val="100000"/>
              </a:lnSpc>
              <a:spcBef>
                <a:spcPts val="0"/>
              </a:spcBef>
              <a:spcAft>
                <a:spcPts val="0"/>
              </a:spcAft>
              <a:buClr>
                <a:schemeClr val="dk1"/>
              </a:buClr>
              <a:buSzPts val="1200"/>
              <a:buFont typeface="Calibri"/>
              <a:buNone/>
            </a:pPr>
            <a:r>
              <a:t/>
            </a:r>
            <a:endParaRPr/>
          </a:p>
        </p:txBody>
      </p:sp>
      <p:sp>
        <p:nvSpPr>
          <p:cNvPr id="286" name="Google Shape;286;g124c0899263_0_1614:notes"/>
          <p:cNvSpPr txBox="1"/>
          <p:nvPr>
            <p:ph idx="12" type="sldNum"/>
          </p:nvPr>
        </p:nvSpPr>
        <p:spPr>
          <a:xfrm>
            <a:off x="3884613" y="8685214"/>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24c0899263_0_16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7" name="Google Shape;297;g124c0899263_0_163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298" name="Google Shape;298;g124c0899263_0_1636:notes"/>
          <p:cNvSpPr txBox="1"/>
          <p:nvPr>
            <p:ph idx="12" type="sldNum"/>
          </p:nvPr>
        </p:nvSpPr>
        <p:spPr>
          <a:xfrm>
            <a:off x="3884613" y="8685214"/>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24c0899263_0_16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0" name="Google Shape;310;g124c0899263_0_164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0" i="0" lang="en" sz="1200" u="none" strike="noStrike">
                <a:solidFill>
                  <a:schemeClr val="dk1"/>
                </a:solidFill>
                <a:latin typeface="Calibri"/>
                <a:ea typeface="Calibri"/>
                <a:cs typeface="Calibri"/>
                <a:sym typeface="Calibri"/>
              </a:rPr>
              <a:t>The most common types of environmental variables that are used in species distribution modelling are described by four classes of physical conditions, called the primary environmental regimes: moisture, thermal, radiation, and mineral nutrients. </a:t>
            </a:r>
            <a:endParaRPr/>
          </a:p>
          <a:p>
            <a:pPr indent="0" lvl="0" marL="0" marR="0" rtl="0" algn="l">
              <a:lnSpc>
                <a:spcPct val="100000"/>
              </a:lnSpc>
              <a:spcBef>
                <a:spcPts val="0"/>
              </a:spcBef>
              <a:spcAft>
                <a:spcPts val="0"/>
              </a:spcAft>
              <a:buClr>
                <a:schemeClr val="dk1"/>
              </a:buClr>
              <a:buSzPts val="1200"/>
              <a:buFont typeface="Calibri"/>
              <a:buNone/>
            </a:pPr>
            <a:r>
              <a:rPr b="0" i="0" lang="en" sz="1200" u="none" strike="noStrike">
                <a:solidFill>
                  <a:schemeClr val="dk1"/>
                </a:solidFill>
                <a:latin typeface="Calibri"/>
                <a:ea typeface="Calibri"/>
                <a:cs typeface="Calibri"/>
                <a:sym typeface="Calibri"/>
              </a:rPr>
              <a:t>(C) The moisture regime is mostly described by measures of rainfall and evaporation, </a:t>
            </a:r>
            <a:endParaRPr/>
          </a:p>
          <a:p>
            <a:pPr indent="0" lvl="0" marL="0" marR="0" rtl="0" algn="l">
              <a:lnSpc>
                <a:spcPct val="100000"/>
              </a:lnSpc>
              <a:spcBef>
                <a:spcPts val="0"/>
              </a:spcBef>
              <a:spcAft>
                <a:spcPts val="0"/>
              </a:spcAft>
              <a:buClr>
                <a:schemeClr val="dk1"/>
              </a:buClr>
              <a:buSzPts val="1200"/>
              <a:buFont typeface="Calibri"/>
              <a:buNone/>
            </a:pPr>
            <a:r>
              <a:rPr b="0" i="0" lang="en" sz="1200" u="none" strike="noStrike">
                <a:solidFill>
                  <a:schemeClr val="dk1"/>
                </a:solidFill>
                <a:latin typeface="Calibri"/>
                <a:ea typeface="Calibri"/>
                <a:cs typeface="Calibri"/>
                <a:sym typeface="Calibri"/>
              </a:rPr>
              <a:t>(C) the thermal regime by temperature measures. </a:t>
            </a:r>
            <a:endParaRPr/>
          </a:p>
          <a:p>
            <a:pPr indent="0" lvl="0" marL="0" marR="0" rtl="0" algn="l">
              <a:lnSpc>
                <a:spcPct val="100000"/>
              </a:lnSpc>
              <a:spcBef>
                <a:spcPts val="0"/>
              </a:spcBef>
              <a:spcAft>
                <a:spcPts val="0"/>
              </a:spcAft>
              <a:buClr>
                <a:schemeClr val="dk1"/>
              </a:buClr>
              <a:buSzPts val="1200"/>
              <a:buFont typeface="Calibri"/>
              <a:buNone/>
            </a:pPr>
            <a:r>
              <a:rPr b="0" i="0" lang="en" sz="1200" u="none" strike="noStrike">
                <a:solidFill>
                  <a:schemeClr val="dk1"/>
                </a:solidFill>
                <a:latin typeface="Calibri"/>
                <a:ea typeface="Calibri"/>
                <a:cs typeface="Calibri"/>
                <a:sym typeface="Calibri"/>
              </a:rPr>
              <a:t>(C) The radiation regime refers to solar radiation or sunlight, which is usually measured by the photosynthetically active radiation, or PAR. This is the spectral range of solar radiation that photosynthesising organisms, such as plants and algae, are able to use in the process of photosynthesis. This spectral region corresponds more or less with the range of</a:t>
            </a:r>
            <a:r>
              <a:rPr b="0" i="0" lang="en" sz="1200" u="sng" strike="noStrike">
                <a:solidFill>
                  <a:schemeClr val="dk1"/>
                </a:solidFill>
                <a:latin typeface="Calibri"/>
                <a:ea typeface="Calibri"/>
                <a:cs typeface="Calibri"/>
                <a:sym typeface="Calibri"/>
                <a:hlinkClick r:id="rId2">
                  <a:extLst>
                    <a:ext uri="{A12FA001-AC4F-418D-AE19-62706E023703}">
                      <ahyp:hlinkClr val="tx"/>
                    </a:ext>
                  </a:extLst>
                </a:hlinkClick>
              </a:rPr>
              <a:t> </a:t>
            </a:r>
            <a:r>
              <a:rPr b="0" i="0" lang="en" sz="1200" u="none" strike="noStrike">
                <a:solidFill>
                  <a:schemeClr val="dk1"/>
                </a:solidFill>
                <a:latin typeface="Calibri"/>
                <a:ea typeface="Calibri"/>
                <a:cs typeface="Calibri"/>
                <a:sym typeface="Calibri"/>
              </a:rPr>
              <a:t>light that is visible to the human eye. </a:t>
            </a:r>
            <a:endParaRPr/>
          </a:p>
          <a:p>
            <a:pPr indent="0" lvl="0" marL="0" marR="0" rtl="0" algn="l">
              <a:lnSpc>
                <a:spcPct val="100000"/>
              </a:lnSpc>
              <a:spcBef>
                <a:spcPts val="0"/>
              </a:spcBef>
              <a:spcAft>
                <a:spcPts val="0"/>
              </a:spcAft>
              <a:buClr>
                <a:schemeClr val="dk1"/>
              </a:buClr>
              <a:buSzPts val="1200"/>
              <a:buFont typeface="Calibri"/>
              <a:buNone/>
            </a:pPr>
            <a:r>
              <a:rPr b="0" i="0" lang="en" sz="1200" u="none" strike="noStrike">
                <a:solidFill>
                  <a:schemeClr val="dk1"/>
                </a:solidFill>
                <a:latin typeface="Calibri"/>
                <a:ea typeface="Calibri"/>
                <a:cs typeface="Calibri"/>
                <a:sym typeface="Calibri"/>
              </a:rPr>
              <a:t>(C) The mineral nutrients regime is determined by the soil type.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Of course In the real world, there are a wide variety of variables which can influence the distribution of a particular species such as competition, land use history and disturbance regimes, but the algorithms we’re using today only focus on the more fundamental primary environmental regimes.</a:t>
            </a:r>
            <a:endParaRPr/>
          </a:p>
          <a:p>
            <a:pPr indent="0" lvl="0" marL="0" rtl="0" algn="l">
              <a:lnSpc>
                <a:spcPct val="100000"/>
              </a:lnSpc>
              <a:spcBef>
                <a:spcPts val="0"/>
              </a:spcBef>
              <a:spcAft>
                <a:spcPts val="0"/>
              </a:spcAft>
              <a:buSzPts val="1100"/>
              <a:buNone/>
            </a:pPr>
            <a:r>
              <a:t/>
            </a:r>
            <a:endParaRPr/>
          </a:p>
        </p:txBody>
      </p:sp>
      <p:sp>
        <p:nvSpPr>
          <p:cNvPr id="311" name="Google Shape;311;g124c0899263_0_1648:notes"/>
          <p:cNvSpPr txBox="1"/>
          <p:nvPr>
            <p:ph idx="12" type="sldNum"/>
          </p:nvPr>
        </p:nvSpPr>
        <p:spPr>
          <a:xfrm>
            <a:off x="3884613" y="8685214"/>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124c0899263_0_1660: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3" name="Google Shape;323;g124c0899263_0_166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0" i="0" lang="en" sz="1200" u="none" strike="noStrike">
                <a:solidFill>
                  <a:schemeClr val="dk1"/>
                </a:solidFill>
                <a:latin typeface="Calibri"/>
                <a:ea typeface="Calibri"/>
                <a:cs typeface="Calibri"/>
                <a:sym typeface="Calibri"/>
              </a:rPr>
              <a:t>Therefore, the raw data are processed to generate summary statistics such as the mean annual temperature, or the minimum or maximum of the warmest/coldest, wettest/driest month or season. </a:t>
            </a:r>
            <a:endParaRPr/>
          </a:p>
          <a:p>
            <a:pPr indent="0" lvl="0" marL="0" marR="0" rtl="0" algn="l">
              <a:lnSpc>
                <a:spcPct val="100000"/>
              </a:lnSpc>
              <a:spcBef>
                <a:spcPts val="0"/>
              </a:spcBef>
              <a:spcAft>
                <a:spcPts val="0"/>
              </a:spcAft>
              <a:buClr>
                <a:schemeClr val="dk1"/>
              </a:buClr>
              <a:buSzPts val="1200"/>
              <a:buFont typeface="Calibri"/>
              <a:buNone/>
            </a:pPr>
            <a:r>
              <a:rPr b="0" i="0" lang="en" sz="1200" u="none" strike="noStrike">
                <a:solidFill>
                  <a:schemeClr val="dk1"/>
                </a:solidFill>
                <a:latin typeface="Calibri"/>
                <a:ea typeface="Calibri"/>
                <a:cs typeface="Calibri"/>
                <a:sym typeface="Calibri"/>
              </a:rPr>
              <a:t>Such minimum or maximum values make much more sense in species distribution modelling as the probability of a species occurring in a particular place is often influenced by a threshold of an environmental factor. </a:t>
            </a:r>
            <a:endParaRPr/>
          </a:p>
          <a:p>
            <a:pPr indent="0" lvl="0" marL="0" marR="0" rtl="0" algn="l">
              <a:lnSpc>
                <a:spcPct val="100000"/>
              </a:lnSpc>
              <a:spcBef>
                <a:spcPts val="0"/>
              </a:spcBef>
              <a:spcAft>
                <a:spcPts val="0"/>
              </a:spcAft>
              <a:buClr>
                <a:schemeClr val="dk1"/>
              </a:buClr>
              <a:buSzPts val="1200"/>
              <a:buFont typeface="Calibri"/>
              <a:buNone/>
            </a:pPr>
            <a:r>
              <a:rPr b="0" i="0" lang="en" sz="1200" u="none" strike="noStrike">
                <a:solidFill>
                  <a:schemeClr val="dk1"/>
                </a:solidFill>
                <a:latin typeface="Calibri"/>
                <a:ea typeface="Calibri"/>
                <a:cs typeface="Calibri"/>
                <a:sym typeface="Calibri"/>
              </a:rPr>
              <a:t>For example, if a species cannot tolerate temperatures above or below a certain threshold, variables that represent minimum or maximum values are very useful to describe the environmental conditions under which a species is able to survive.</a:t>
            </a:r>
            <a:endParaRPr/>
          </a:p>
          <a:p>
            <a:pPr indent="0" lvl="0" marL="0" rtl="0" algn="l">
              <a:lnSpc>
                <a:spcPct val="100000"/>
              </a:lnSpc>
              <a:spcBef>
                <a:spcPts val="0"/>
              </a:spcBef>
              <a:spcAft>
                <a:spcPts val="0"/>
              </a:spcAft>
              <a:buSzPts val="1100"/>
              <a:buNone/>
            </a:pPr>
            <a:r>
              <a:t/>
            </a:r>
            <a:endParaRPr/>
          </a:p>
        </p:txBody>
      </p:sp>
      <p:sp>
        <p:nvSpPr>
          <p:cNvPr id="324" name="Google Shape;324;g124c0899263_0_1660:notes"/>
          <p:cNvSpPr txBox="1"/>
          <p:nvPr>
            <p:ph idx="12" type="sldNum"/>
          </p:nvPr>
        </p:nvSpPr>
        <p:spPr>
          <a:xfrm>
            <a:off x="3884613" y="8685214"/>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2751a5e467_0_2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7" name="Google Shape;337;g12751a5e467_0_22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0" i="0" lang="en" sz="1200" u="none" strike="noStrike">
                <a:solidFill>
                  <a:schemeClr val="dk1"/>
                </a:solidFill>
                <a:latin typeface="Calibri"/>
                <a:ea typeface="Calibri"/>
                <a:cs typeface="Calibri"/>
                <a:sym typeface="Calibri"/>
              </a:rPr>
              <a:t>So the summary statistics are generated from daily measurements at particular locations. </a:t>
            </a:r>
            <a:endParaRPr/>
          </a:p>
          <a:p>
            <a:pPr indent="0" lvl="0" marL="0" marR="0" rtl="0" algn="l">
              <a:lnSpc>
                <a:spcPct val="100000"/>
              </a:lnSpc>
              <a:spcBef>
                <a:spcPts val="0"/>
              </a:spcBef>
              <a:spcAft>
                <a:spcPts val="0"/>
              </a:spcAft>
              <a:buClr>
                <a:schemeClr val="dk1"/>
              </a:buClr>
              <a:buSzPts val="1200"/>
              <a:buFont typeface="Calibri"/>
              <a:buNone/>
            </a:pPr>
            <a:r>
              <a:rPr b="0" i="0" lang="en" sz="1200" u="none" strike="noStrike">
                <a:solidFill>
                  <a:schemeClr val="dk1"/>
                </a:solidFill>
                <a:latin typeface="Calibri"/>
                <a:ea typeface="Calibri"/>
                <a:cs typeface="Calibri"/>
                <a:sym typeface="Calibri"/>
              </a:rPr>
              <a:t>To use this point data in a model, it needs to be converted to a grid, in which each cell has a value for a particular environmental variable, including the cells for which no measurements exist. </a:t>
            </a:r>
            <a:endParaRPr/>
          </a:p>
          <a:p>
            <a:pPr indent="0" lvl="0" marL="0" marR="0" rtl="0" algn="l">
              <a:lnSpc>
                <a:spcPct val="100000"/>
              </a:lnSpc>
              <a:spcBef>
                <a:spcPts val="0"/>
              </a:spcBef>
              <a:spcAft>
                <a:spcPts val="0"/>
              </a:spcAft>
              <a:buClr>
                <a:schemeClr val="dk1"/>
              </a:buClr>
              <a:buSzPts val="1200"/>
              <a:buFont typeface="Calibri"/>
              <a:buNone/>
            </a:pPr>
            <a:r>
              <a:rPr b="0" i="0" lang="en" sz="1200" u="none" strike="noStrike">
                <a:solidFill>
                  <a:schemeClr val="dk1"/>
                </a:solidFill>
                <a:latin typeface="Calibri"/>
                <a:ea typeface="Calibri"/>
                <a:cs typeface="Calibri"/>
                <a:sym typeface="Calibri"/>
              </a:rPr>
              <a:t>Because the point data doesn’t give us a value for each cell, (C) we use a technique called spatial interpolation that predicts values for unknown cells from a limited number of sample data points around that cell. </a:t>
            </a:r>
            <a:endParaRPr/>
          </a:p>
          <a:p>
            <a:pPr indent="0" lvl="0" marL="0" marR="0" rtl="0" algn="l">
              <a:lnSpc>
                <a:spcPct val="100000"/>
              </a:lnSpc>
              <a:spcBef>
                <a:spcPts val="0"/>
              </a:spcBef>
              <a:spcAft>
                <a:spcPts val="0"/>
              </a:spcAft>
              <a:buClr>
                <a:schemeClr val="dk1"/>
              </a:buClr>
              <a:buSzPts val="1200"/>
              <a:buFont typeface="Calibri"/>
              <a:buNone/>
            </a:pPr>
            <a:r>
              <a:rPr b="0" i="0" lang="en" sz="1200" u="none" strike="noStrike">
                <a:solidFill>
                  <a:schemeClr val="dk1"/>
                </a:solidFill>
                <a:latin typeface="Calibri"/>
                <a:ea typeface="Calibri"/>
                <a:cs typeface="Calibri"/>
                <a:sym typeface="Calibri"/>
              </a:rPr>
              <a:t>This interpolation is based on the assumption that cells that are close together tend to have similar characteristics.  The resulting grid is what is known as a ‘raster surface’.</a:t>
            </a:r>
            <a:endParaRPr/>
          </a:p>
          <a:p>
            <a:pPr indent="0" lvl="0" marL="0" marR="0" rtl="0" algn="l">
              <a:lnSpc>
                <a:spcPct val="100000"/>
              </a:lnSpc>
              <a:spcBef>
                <a:spcPts val="0"/>
              </a:spcBef>
              <a:spcAft>
                <a:spcPts val="0"/>
              </a:spcAft>
              <a:buClr>
                <a:schemeClr val="dk1"/>
              </a:buClr>
              <a:buSzPts val="1200"/>
              <a:buFont typeface="Calibri"/>
              <a:buNone/>
            </a:pPr>
            <a:r>
              <a:t/>
            </a:r>
            <a:endParaRPr b="0" i="0" sz="1200" u="none" strike="noStrike">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100"/>
              <a:buNone/>
            </a:pPr>
            <a:r>
              <a:t/>
            </a:r>
            <a:endParaRPr/>
          </a:p>
        </p:txBody>
      </p:sp>
      <p:sp>
        <p:nvSpPr>
          <p:cNvPr id="338" name="Google Shape;338;g12751a5e467_0_227:notes"/>
          <p:cNvSpPr txBox="1"/>
          <p:nvPr>
            <p:ph idx="12" type="sldNum"/>
          </p:nvPr>
        </p:nvSpPr>
        <p:spPr>
          <a:xfrm>
            <a:off x="3884613" y="8685214"/>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124c0899263_0_30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0" name="Google Shape;400;g124c0899263_0_304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0" i="0" lang="en" sz="1200" u="none" strike="noStrike">
                <a:solidFill>
                  <a:schemeClr val="dk1"/>
                </a:solidFill>
                <a:latin typeface="Calibri"/>
                <a:ea typeface="Calibri"/>
                <a:cs typeface="Calibri"/>
                <a:sym typeface="Calibri"/>
              </a:rPr>
              <a:t>However, if you look up a distribution map of a species, it often shows a range rather than dots on a map. So, how do we go from specific places where individuals of a species have been observed to producing a map that gives an estimate of the distribution of that species? This is where species distribution models come into play.</a:t>
            </a:r>
            <a:endParaRPr/>
          </a:p>
          <a:p>
            <a:pPr indent="0" lvl="0" marL="0" rtl="0" algn="l">
              <a:lnSpc>
                <a:spcPct val="100000"/>
              </a:lnSpc>
              <a:spcBef>
                <a:spcPts val="0"/>
              </a:spcBef>
              <a:spcAft>
                <a:spcPts val="0"/>
              </a:spcAft>
              <a:buSzPts val="1100"/>
              <a:buNone/>
            </a:pPr>
            <a:r>
              <a:t/>
            </a:r>
            <a:endParaRPr/>
          </a:p>
          <a:p>
            <a:pPr indent="0" lvl="0" marL="0" marR="0" rtl="0" algn="l">
              <a:lnSpc>
                <a:spcPct val="100000"/>
              </a:lnSpc>
              <a:spcBef>
                <a:spcPts val="0"/>
              </a:spcBef>
              <a:spcAft>
                <a:spcPts val="0"/>
              </a:spcAft>
              <a:buClr>
                <a:schemeClr val="dk1"/>
              </a:buClr>
              <a:buSzPts val="1200"/>
              <a:buFont typeface="Calibri"/>
              <a:buNone/>
            </a:pPr>
            <a:r>
              <a:t/>
            </a:r>
            <a:endParaRPr/>
          </a:p>
        </p:txBody>
      </p:sp>
      <p:sp>
        <p:nvSpPr>
          <p:cNvPr id="401" name="Google Shape;401;g124c0899263_0_3046:notes"/>
          <p:cNvSpPr txBox="1"/>
          <p:nvPr>
            <p:ph idx="12" type="sldNum"/>
          </p:nvPr>
        </p:nvSpPr>
        <p:spPr>
          <a:xfrm>
            <a:off x="3884613" y="8685214"/>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124c0899263_0_32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0" name="Google Shape;410;g124c0899263_0_325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0" i="0" lang="en" sz="1200" u="none" strike="noStrike">
                <a:solidFill>
                  <a:schemeClr val="dk1"/>
                </a:solidFill>
                <a:latin typeface="Calibri"/>
                <a:ea typeface="Calibri"/>
                <a:cs typeface="Calibri"/>
                <a:sym typeface="Calibri"/>
              </a:rPr>
              <a:t>However, if you look up a distribution map of a species, it often shows a range rather than dots on a map. So, how do we go from specific places where individuals of a species have been observed to producing a map that gives an estimate of the distribution of that species? This is where species distribution models come into play.</a:t>
            </a:r>
            <a:endParaRPr/>
          </a:p>
          <a:p>
            <a:pPr indent="0" lvl="0" marL="0" rtl="0" algn="l">
              <a:lnSpc>
                <a:spcPct val="100000"/>
              </a:lnSpc>
              <a:spcBef>
                <a:spcPts val="0"/>
              </a:spcBef>
              <a:spcAft>
                <a:spcPts val="0"/>
              </a:spcAft>
              <a:buSzPts val="1100"/>
              <a:buNone/>
            </a:pPr>
            <a:r>
              <a:t/>
            </a:r>
            <a:endParaRPr/>
          </a:p>
          <a:p>
            <a:pPr indent="0" lvl="0" marL="0" marR="0" rtl="0" algn="l">
              <a:lnSpc>
                <a:spcPct val="100000"/>
              </a:lnSpc>
              <a:spcBef>
                <a:spcPts val="0"/>
              </a:spcBef>
              <a:spcAft>
                <a:spcPts val="0"/>
              </a:spcAft>
              <a:buClr>
                <a:schemeClr val="dk1"/>
              </a:buClr>
              <a:buSzPts val="1200"/>
              <a:buFont typeface="Calibri"/>
              <a:buNone/>
            </a:pPr>
            <a:r>
              <a:t/>
            </a:r>
            <a:endParaRPr/>
          </a:p>
        </p:txBody>
      </p:sp>
      <p:sp>
        <p:nvSpPr>
          <p:cNvPr id="411" name="Google Shape;411;g124c0899263_0_3259:notes"/>
          <p:cNvSpPr txBox="1"/>
          <p:nvPr>
            <p:ph idx="12" type="sldNum"/>
          </p:nvPr>
        </p:nvSpPr>
        <p:spPr>
          <a:xfrm>
            <a:off x="3884613" y="8685214"/>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4" name="Shape 54"/>
        <p:cNvGrpSpPr/>
        <p:nvPr/>
      </p:nvGrpSpPr>
      <p:grpSpPr>
        <a:xfrm>
          <a:off x="0" y="0"/>
          <a:ext cx="0" cy="0"/>
          <a:chOff x="0" y="0"/>
          <a:chExt cx="0" cy="0"/>
        </a:xfrm>
      </p:grpSpPr>
      <p:sp>
        <p:nvSpPr>
          <p:cNvPr id="55" name="Google Shape;55;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56" name="Google Shape;56;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57" name="Google Shape;57;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8" name="Shape 58"/>
        <p:cNvGrpSpPr/>
        <p:nvPr/>
      </p:nvGrpSpPr>
      <p:grpSpPr>
        <a:xfrm>
          <a:off x="0" y="0"/>
          <a:ext cx="0" cy="0"/>
          <a:chOff x="0" y="0"/>
          <a:chExt cx="0" cy="0"/>
        </a:xfrm>
      </p:grpSpPr>
      <p:sp>
        <p:nvSpPr>
          <p:cNvPr id="59" name="Google Shape;59;p15"/>
          <p:cNvSpPr txBox="1"/>
          <p:nvPr>
            <p:ph type="title"/>
          </p:nvPr>
        </p:nvSpPr>
        <p:spPr>
          <a:xfrm>
            <a:off x="457200" y="205979"/>
            <a:ext cx="8229600" cy="857400"/>
          </a:xfrm>
          <a:prstGeom prst="rect">
            <a:avLst/>
          </a:prstGeom>
          <a:noFill/>
          <a:ln>
            <a:noFill/>
          </a:ln>
        </p:spPr>
        <p:txBody>
          <a:bodyPr anchorCtr="0" anchor="ctr" bIns="45700" lIns="91400" spcFirstLastPara="1" rIns="91400" wrap="square" tIns="45700">
            <a:noAutofit/>
          </a:bodyPr>
          <a:lstStyle>
            <a:lvl1pPr lvl="0" rtl="0" algn="ctr">
              <a:lnSpc>
                <a:spcPct val="100000"/>
              </a:lnSpc>
              <a:spcBef>
                <a:spcPts val="0"/>
              </a:spcBef>
              <a:spcAft>
                <a:spcPts val="0"/>
              </a:spcAft>
              <a:buClr>
                <a:schemeClr val="dk1"/>
              </a:buClr>
              <a:buSzPts val="1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60" name="Google Shape;60;p15"/>
          <p:cNvSpPr txBox="1"/>
          <p:nvPr>
            <p:ph idx="1" type="body"/>
          </p:nvPr>
        </p:nvSpPr>
        <p:spPr>
          <a:xfrm>
            <a:off x="457200" y="1200151"/>
            <a:ext cx="8229600" cy="3394500"/>
          </a:xfrm>
          <a:prstGeom prst="rect">
            <a:avLst/>
          </a:prstGeom>
          <a:noFill/>
          <a:ln>
            <a:noFill/>
          </a:ln>
        </p:spPr>
        <p:txBody>
          <a:bodyPr anchorCtr="0" anchor="t" bIns="45700" lIns="91400" spcFirstLastPara="1" rIns="91400" wrap="square" tIns="45700">
            <a:noAutofit/>
          </a:bodyPr>
          <a:lstStyle>
            <a:lvl1pPr indent="-342900" lvl="0" marL="457200" rtl="0" algn="l">
              <a:lnSpc>
                <a:spcPct val="115000"/>
              </a:lnSpc>
              <a:spcBef>
                <a:spcPts val="360"/>
              </a:spcBef>
              <a:spcAft>
                <a:spcPts val="0"/>
              </a:spcAft>
              <a:buClr>
                <a:schemeClr val="dk1"/>
              </a:buClr>
              <a:buSzPts val="1800"/>
              <a:buChar char="●"/>
              <a:defRPr/>
            </a:lvl1pPr>
            <a:lvl2pPr indent="-342900" lvl="1" marL="914400" rtl="0" algn="l">
              <a:lnSpc>
                <a:spcPct val="115000"/>
              </a:lnSpc>
              <a:spcBef>
                <a:spcPts val="1600"/>
              </a:spcBef>
              <a:spcAft>
                <a:spcPts val="0"/>
              </a:spcAft>
              <a:buClr>
                <a:schemeClr val="dk1"/>
              </a:buClr>
              <a:buSzPts val="1800"/>
              <a:buChar char="○"/>
              <a:defRPr/>
            </a:lvl2pPr>
            <a:lvl3pPr indent="-342900" lvl="2" marL="1371600" rtl="0" algn="l">
              <a:lnSpc>
                <a:spcPct val="115000"/>
              </a:lnSpc>
              <a:spcBef>
                <a:spcPts val="1600"/>
              </a:spcBef>
              <a:spcAft>
                <a:spcPts val="0"/>
              </a:spcAft>
              <a:buClr>
                <a:schemeClr val="dk1"/>
              </a:buClr>
              <a:buSzPts val="1800"/>
              <a:buChar char="■"/>
              <a:defRPr/>
            </a:lvl3pPr>
            <a:lvl4pPr indent="-342900" lvl="3" marL="1828800" rtl="0" algn="l">
              <a:lnSpc>
                <a:spcPct val="115000"/>
              </a:lnSpc>
              <a:spcBef>
                <a:spcPts val="1600"/>
              </a:spcBef>
              <a:spcAft>
                <a:spcPts val="0"/>
              </a:spcAft>
              <a:buClr>
                <a:schemeClr val="dk1"/>
              </a:buClr>
              <a:buSzPts val="1800"/>
              <a:buChar char="●"/>
              <a:defRPr/>
            </a:lvl4pPr>
            <a:lvl5pPr indent="-342900" lvl="4" marL="2286000" rtl="0" algn="l">
              <a:lnSpc>
                <a:spcPct val="115000"/>
              </a:lnSpc>
              <a:spcBef>
                <a:spcPts val="1600"/>
              </a:spcBef>
              <a:spcAft>
                <a:spcPts val="0"/>
              </a:spcAft>
              <a:buClr>
                <a:schemeClr val="dk1"/>
              </a:buClr>
              <a:buSzPts val="1800"/>
              <a:buChar char="○"/>
              <a:defRPr/>
            </a:lvl5pPr>
            <a:lvl6pPr indent="-342900" lvl="5" marL="2743200" rtl="0" algn="l">
              <a:lnSpc>
                <a:spcPct val="115000"/>
              </a:lnSpc>
              <a:spcBef>
                <a:spcPts val="1600"/>
              </a:spcBef>
              <a:spcAft>
                <a:spcPts val="0"/>
              </a:spcAft>
              <a:buClr>
                <a:schemeClr val="dk1"/>
              </a:buClr>
              <a:buSzPts val="1800"/>
              <a:buChar char="■"/>
              <a:defRPr/>
            </a:lvl6pPr>
            <a:lvl7pPr indent="-342900" lvl="6" marL="3200400" rtl="0" algn="l">
              <a:lnSpc>
                <a:spcPct val="115000"/>
              </a:lnSpc>
              <a:spcBef>
                <a:spcPts val="1600"/>
              </a:spcBef>
              <a:spcAft>
                <a:spcPts val="0"/>
              </a:spcAft>
              <a:buClr>
                <a:schemeClr val="dk1"/>
              </a:buClr>
              <a:buSzPts val="1800"/>
              <a:buChar char="●"/>
              <a:defRPr/>
            </a:lvl7pPr>
            <a:lvl8pPr indent="-342900" lvl="7" marL="3657600" rtl="0" algn="l">
              <a:lnSpc>
                <a:spcPct val="115000"/>
              </a:lnSpc>
              <a:spcBef>
                <a:spcPts val="1600"/>
              </a:spcBef>
              <a:spcAft>
                <a:spcPts val="0"/>
              </a:spcAft>
              <a:buClr>
                <a:schemeClr val="dk1"/>
              </a:buClr>
              <a:buSzPts val="1800"/>
              <a:buChar char="○"/>
              <a:defRPr/>
            </a:lvl8pPr>
            <a:lvl9pPr indent="-342900" lvl="8" marL="4114800" rtl="0" algn="l">
              <a:lnSpc>
                <a:spcPct val="115000"/>
              </a:lnSpc>
              <a:spcBef>
                <a:spcPts val="1600"/>
              </a:spcBef>
              <a:spcAft>
                <a:spcPts val="1600"/>
              </a:spcAft>
              <a:buClr>
                <a:schemeClr val="dk1"/>
              </a:buClr>
              <a:buSzPts val="1800"/>
              <a:buChar char="■"/>
              <a:defRPr/>
            </a:lvl9pPr>
          </a:lstStyle>
          <a:p/>
        </p:txBody>
      </p:sp>
      <p:sp>
        <p:nvSpPr>
          <p:cNvPr id="61" name="Google Shape;61;p15"/>
          <p:cNvSpPr txBox="1"/>
          <p:nvPr>
            <p:ph idx="10" type="dt"/>
          </p:nvPr>
        </p:nvSpPr>
        <p:spPr>
          <a:xfrm>
            <a:off x="457200" y="4767264"/>
            <a:ext cx="2133600" cy="273900"/>
          </a:xfrm>
          <a:prstGeom prst="rect">
            <a:avLst/>
          </a:prstGeom>
          <a:noFill/>
          <a:ln>
            <a:noFill/>
          </a:ln>
        </p:spPr>
        <p:txBody>
          <a:bodyPr anchorCtr="0" anchor="ctr" bIns="45700" lIns="91400" spcFirstLastPara="1" rIns="91400"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2" name="Google Shape;62;p15"/>
          <p:cNvSpPr txBox="1"/>
          <p:nvPr>
            <p:ph idx="11" type="ftr"/>
          </p:nvPr>
        </p:nvSpPr>
        <p:spPr>
          <a:xfrm>
            <a:off x="3124200" y="4767264"/>
            <a:ext cx="2895600" cy="273900"/>
          </a:xfrm>
          <a:prstGeom prst="rect">
            <a:avLst/>
          </a:prstGeom>
          <a:noFill/>
          <a:ln>
            <a:noFill/>
          </a:ln>
        </p:spPr>
        <p:txBody>
          <a:bodyPr anchorCtr="0" anchor="ctr" bIns="45700" lIns="91400" spcFirstLastPara="1" rIns="91400" wrap="square" tIns="45700">
            <a:no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3" name="Google Shape;63;p15"/>
          <p:cNvSpPr txBox="1"/>
          <p:nvPr>
            <p:ph idx="12" type="sldNum"/>
          </p:nvPr>
        </p:nvSpPr>
        <p:spPr>
          <a:xfrm>
            <a:off x="6553200" y="4767264"/>
            <a:ext cx="2133600" cy="273900"/>
          </a:xfrm>
          <a:prstGeom prst="rect">
            <a:avLst/>
          </a:prstGeom>
          <a:noFill/>
          <a:ln>
            <a:noFill/>
          </a:ln>
        </p:spPr>
        <p:txBody>
          <a:bodyPr anchorCtr="0" anchor="ctr" bIns="45700" lIns="91400" spcFirstLastPara="1" rIns="91400"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4" name="Shape 64"/>
        <p:cNvGrpSpPr/>
        <p:nvPr/>
      </p:nvGrpSpPr>
      <p:grpSpPr>
        <a:xfrm>
          <a:off x="0" y="0"/>
          <a:ext cx="0" cy="0"/>
          <a:chOff x="0" y="0"/>
          <a:chExt cx="0" cy="0"/>
        </a:xfrm>
      </p:grpSpPr>
      <p:sp>
        <p:nvSpPr>
          <p:cNvPr id="65" name="Google Shape;65;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6" name="Shape 66"/>
        <p:cNvGrpSpPr/>
        <p:nvPr/>
      </p:nvGrpSpPr>
      <p:grpSpPr>
        <a:xfrm>
          <a:off x="0" y="0"/>
          <a:ext cx="0" cy="0"/>
          <a:chOff x="0" y="0"/>
          <a:chExt cx="0" cy="0"/>
        </a:xfrm>
      </p:grpSpPr>
      <p:sp>
        <p:nvSpPr>
          <p:cNvPr id="67" name="Google Shape;67;p17"/>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68" name="Google Shape;68;p17"/>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9" name="Google Shape;69;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0" name="Shape 70"/>
        <p:cNvGrpSpPr/>
        <p:nvPr/>
      </p:nvGrpSpPr>
      <p:grpSpPr>
        <a:xfrm>
          <a:off x="0" y="0"/>
          <a:ext cx="0" cy="0"/>
          <a:chOff x="0" y="0"/>
          <a:chExt cx="0" cy="0"/>
        </a:xfrm>
      </p:grpSpPr>
      <p:sp>
        <p:nvSpPr>
          <p:cNvPr id="71" name="Google Shape;71;p18"/>
          <p:cNvSpPr txBox="1"/>
          <p:nvPr>
            <p:ph type="title"/>
          </p:nvPr>
        </p:nvSpPr>
        <p:spPr>
          <a:xfrm>
            <a:off x="457200" y="205979"/>
            <a:ext cx="8229600" cy="857400"/>
          </a:xfrm>
          <a:prstGeom prst="rect">
            <a:avLst/>
          </a:prstGeom>
          <a:noFill/>
          <a:ln>
            <a:noFill/>
          </a:ln>
        </p:spPr>
        <p:txBody>
          <a:bodyPr anchorCtr="0" anchor="ctr" bIns="45700" lIns="91400" spcFirstLastPara="1" rIns="91400" wrap="square" tIns="45700">
            <a:noAutofit/>
          </a:bodyPr>
          <a:lstStyle>
            <a:lvl1pPr lvl="0" rtl="0" algn="ctr">
              <a:lnSpc>
                <a:spcPct val="10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2" name="Google Shape;72;p18"/>
          <p:cNvSpPr txBox="1"/>
          <p:nvPr>
            <p:ph idx="1" type="body"/>
          </p:nvPr>
        </p:nvSpPr>
        <p:spPr>
          <a:xfrm>
            <a:off x="457200" y="1200151"/>
            <a:ext cx="4038600" cy="3394500"/>
          </a:xfrm>
          <a:prstGeom prst="rect">
            <a:avLst/>
          </a:prstGeom>
          <a:noFill/>
          <a:ln>
            <a:noFill/>
          </a:ln>
        </p:spPr>
        <p:txBody>
          <a:bodyPr anchorCtr="0" anchor="t" bIns="45700" lIns="91400" spcFirstLastPara="1" rIns="91400" wrap="square" tIns="45700">
            <a:noAutofit/>
          </a:bodyPr>
          <a:lstStyle>
            <a:lvl1pPr indent="-406400" lvl="0" marL="457200" rtl="0" algn="l">
              <a:lnSpc>
                <a:spcPct val="100000"/>
              </a:lnSpc>
              <a:spcBef>
                <a:spcPts val="560"/>
              </a:spcBef>
              <a:spcAft>
                <a:spcPts val="0"/>
              </a:spcAft>
              <a:buClr>
                <a:schemeClr val="dk1"/>
              </a:buClr>
              <a:buSzPts val="2800"/>
              <a:buChar char="•"/>
              <a:defRPr sz="2800"/>
            </a:lvl1pPr>
            <a:lvl2pPr indent="-381000" lvl="1" marL="914400" rtl="0" algn="l">
              <a:lnSpc>
                <a:spcPct val="100000"/>
              </a:lnSpc>
              <a:spcBef>
                <a:spcPts val="480"/>
              </a:spcBef>
              <a:spcAft>
                <a:spcPts val="0"/>
              </a:spcAft>
              <a:buClr>
                <a:schemeClr val="dk1"/>
              </a:buClr>
              <a:buSzPts val="2400"/>
              <a:buChar char="–"/>
              <a:defRPr sz="2400"/>
            </a:lvl2pPr>
            <a:lvl3pPr indent="-355600" lvl="2" marL="1371600" rtl="0" algn="l">
              <a:lnSpc>
                <a:spcPct val="100000"/>
              </a:lnSpc>
              <a:spcBef>
                <a:spcPts val="400"/>
              </a:spcBef>
              <a:spcAft>
                <a:spcPts val="0"/>
              </a:spcAft>
              <a:buClr>
                <a:schemeClr val="dk1"/>
              </a:buClr>
              <a:buSzPts val="2000"/>
              <a:buChar char="•"/>
              <a:defRPr sz="2000"/>
            </a:lvl3pPr>
            <a:lvl4pPr indent="-342900" lvl="3" marL="1828800" rtl="0" algn="l">
              <a:lnSpc>
                <a:spcPct val="100000"/>
              </a:lnSpc>
              <a:spcBef>
                <a:spcPts val="360"/>
              </a:spcBef>
              <a:spcAft>
                <a:spcPts val="0"/>
              </a:spcAft>
              <a:buClr>
                <a:schemeClr val="dk1"/>
              </a:buClr>
              <a:buSzPts val="1800"/>
              <a:buChar char="–"/>
              <a:defRPr sz="1800"/>
            </a:lvl4pPr>
            <a:lvl5pPr indent="-342900" lvl="4" marL="2286000" rtl="0" algn="l">
              <a:lnSpc>
                <a:spcPct val="100000"/>
              </a:lnSpc>
              <a:spcBef>
                <a:spcPts val="360"/>
              </a:spcBef>
              <a:spcAft>
                <a:spcPts val="0"/>
              </a:spcAft>
              <a:buClr>
                <a:schemeClr val="dk1"/>
              </a:buClr>
              <a:buSzPts val="1800"/>
              <a:buChar char="»"/>
              <a:defRPr sz="1800"/>
            </a:lvl5pPr>
            <a:lvl6pPr indent="-342900" lvl="5" marL="2743200" rtl="0" algn="l">
              <a:lnSpc>
                <a:spcPct val="100000"/>
              </a:lnSpc>
              <a:spcBef>
                <a:spcPts val="360"/>
              </a:spcBef>
              <a:spcAft>
                <a:spcPts val="0"/>
              </a:spcAft>
              <a:buClr>
                <a:schemeClr val="dk1"/>
              </a:buClr>
              <a:buSzPts val="1800"/>
              <a:buChar char="•"/>
              <a:defRPr sz="1800"/>
            </a:lvl6pPr>
            <a:lvl7pPr indent="-342900" lvl="6" marL="3200400" rtl="0" algn="l">
              <a:lnSpc>
                <a:spcPct val="100000"/>
              </a:lnSpc>
              <a:spcBef>
                <a:spcPts val="360"/>
              </a:spcBef>
              <a:spcAft>
                <a:spcPts val="0"/>
              </a:spcAft>
              <a:buClr>
                <a:schemeClr val="dk1"/>
              </a:buClr>
              <a:buSzPts val="1800"/>
              <a:buChar char="•"/>
              <a:defRPr sz="1800"/>
            </a:lvl7pPr>
            <a:lvl8pPr indent="-342900" lvl="7" marL="3657600" rtl="0" algn="l">
              <a:lnSpc>
                <a:spcPct val="100000"/>
              </a:lnSpc>
              <a:spcBef>
                <a:spcPts val="360"/>
              </a:spcBef>
              <a:spcAft>
                <a:spcPts val="0"/>
              </a:spcAft>
              <a:buClr>
                <a:schemeClr val="dk1"/>
              </a:buClr>
              <a:buSzPts val="1800"/>
              <a:buChar char="•"/>
              <a:defRPr sz="1800"/>
            </a:lvl8pPr>
            <a:lvl9pPr indent="-342900" lvl="8" marL="4114800" rtl="0" algn="l">
              <a:lnSpc>
                <a:spcPct val="100000"/>
              </a:lnSpc>
              <a:spcBef>
                <a:spcPts val="360"/>
              </a:spcBef>
              <a:spcAft>
                <a:spcPts val="0"/>
              </a:spcAft>
              <a:buClr>
                <a:schemeClr val="dk1"/>
              </a:buClr>
              <a:buSzPts val="1800"/>
              <a:buChar char="•"/>
              <a:defRPr sz="1800"/>
            </a:lvl9pPr>
          </a:lstStyle>
          <a:p/>
        </p:txBody>
      </p:sp>
      <p:sp>
        <p:nvSpPr>
          <p:cNvPr id="73" name="Google Shape;73;p18"/>
          <p:cNvSpPr txBox="1"/>
          <p:nvPr>
            <p:ph idx="2" type="body"/>
          </p:nvPr>
        </p:nvSpPr>
        <p:spPr>
          <a:xfrm>
            <a:off x="4648200" y="1200151"/>
            <a:ext cx="4038600" cy="3394500"/>
          </a:xfrm>
          <a:prstGeom prst="rect">
            <a:avLst/>
          </a:prstGeom>
          <a:noFill/>
          <a:ln>
            <a:noFill/>
          </a:ln>
        </p:spPr>
        <p:txBody>
          <a:bodyPr anchorCtr="0" anchor="t" bIns="45700" lIns="91400" spcFirstLastPara="1" rIns="91400" wrap="square" tIns="45700">
            <a:noAutofit/>
          </a:bodyPr>
          <a:lstStyle>
            <a:lvl1pPr indent="-406400" lvl="0" marL="457200" rtl="0" algn="l">
              <a:lnSpc>
                <a:spcPct val="100000"/>
              </a:lnSpc>
              <a:spcBef>
                <a:spcPts val="560"/>
              </a:spcBef>
              <a:spcAft>
                <a:spcPts val="0"/>
              </a:spcAft>
              <a:buClr>
                <a:schemeClr val="dk1"/>
              </a:buClr>
              <a:buSzPts val="2800"/>
              <a:buChar char="•"/>
              <a:defRPr sz="2800"/>
            </a:lvl1pPr>
            <a:lvl2pPr indent="-381000" lvl="1" marL="914400" rtl="0" algn="l">
              <a:lnSpc>
                <a:spcPct val="100000"/>
              </a:lnSpc>
              <a:spcBef>
                <a:spcPts val="480"/>
              </a:spcBef>
              <a:spcAft>
                <a:spcPts val="0"/>
              </a:spcAft>
              <a:buClr>
                <a:schemeClr val="dk1"/>
              </a:buClr>
              <a:buSzPts val="2400"/>
              <a:buChar char="–"/>
              <a:defRPr sz="2400"/>
            </a:lvl2pPr>
            <a:lvl3pPr indent="-355600" lvl="2" marL="1371600" rtl="0" algn="l">
              <a:lnSpc>
                <a:spcPct val="100000"/>
              </a:lnSpc>
              <a:spcBef>
                <a:spcPts val="400"/>
              </a:spcBef>
              <a:spcAft>
                <a:spcPts val="0"/>
              </a:spcAft>
              <a:buClr>
                <a:schemeClr val="dk1"/>
              </a:buClr>
              <a:buSzPts val="2000"/>
              <a:buChar char="•"/>
              <a:defRPr sz="2000"/>
            </a:lvl3pPr>
            <a:lvl4pPr indent="-342900" lvl="3" marL="1828800" rtl="0" algn="l">
              <a:lnSpc>
                <a:spcPct val="100000"/>
              </a:lnSpc>
              <a:spcBef>
                <a:spcPts val="360"/>
              </a:spcBef>
              <a:spcAft>
                <a:spcPts val="0"/>
              </a:spcAft>
              <a:buClr>
                <a:schemeClr val="dk1"/>
              </a:buClr>
              <a:buSzPts val="1800"/>
              <a:buChar char="–"/>
              <a:defRPr sz="1800"/>
            </a:lvl4pPr>
            <a:lvl5pPr indent="-342900" lvl="4" marL="2286000" rtl="0" algn="l">
              <a:lnSpc>
                <a:spcPct val="100000"/>
              </a:lnSpc>
              <a:spcBef>
                <a:spcPts val="360"/>
              </a:spcBef>
              <a:spcAft>
                <a:spcPts val="0"/>
              </a:spcAft>
              <a:buClr>
                <a:schemeClr val="dk1"/>
              </a:buClr>
              <a:buSzPts val="1800"/>
              <a:buChar char="»"/>
              <a:defRPr sz="1800"/>
            </a:lvl5pPr>
            <a:lvl6pPr indent="-342900" lvl="5" marL="2743200" rtl="0" algn="l">
              <a:lnSpc>
                <a:spcPct val="100000"/>
              </a:lnSpc>
              <a:spcBef>
                <a:spcPts val="360"/>
              </a:spcBef>
              <a:spcAft>
                <a:spcPts val="0"/>
              </a:spcAft>
              <a:buClr>
                <a:schemeClr val="dk1"/>
              </a:buClr>
              <a:buSzPts val="1800"/>
              <a:buChar char="•"/>
              <a:defRPr sz="1800"/>
            </a:lvl6pPr>
            <a:lvl7pPr indent="-342900" lvl="6" marL="3200400" rtl="0" algn="l">
              <a:lnSpc>
                <a:spcPct val="100000"/>
              </a:lnSpc>
              <a:spcBef>
                <a:spcPts val="360"/>
              </a:spcBef>
              <a:spcAft>
                <a:spcPts val="0"/>
              </a:spcAft>
              <a:buClr>
                <a:schemeClr val="dk1"/>
              </a:buClr>
              <a:buSzPts val="1800"/>
              <a:buChar char="•"/>
              <a:defRPr sz="1800"/>
            </a:lvl7pPr>
            <a:lvl8pPr indent="-342900" lvl="7" marL="3657600" rtl="0" algn="l">
              <a:lnSpc>
                <a:spcPct val="100000"/>
              </a:lnSpc>
              <a:spcBef>
                <a:spcPts val="360"/>
              </a:spcBef>
              <a:spcAft>
                <a:spcPts val="0"/>
              </a:spcAft>
              <a:buClr>
                <a:schemeClr val="dk1"/>
              </a:buClr>
              <a:buSzPts val="1800"/>
              <a:buChar char="•"/>
              <a:defRPr sz="1800"/>
            </a:lvl8pPr>
            <a:lvl9pPr indent="-342900" lvl="8" marL="4114800" rtl="0" algn="l">
              <a:lnSpc>
                <a:spcPct val="100000"/>
              </a:lnSpc>
              <a:spcBef>
                <a:spcPts val="360"/>
              </a:spcBef>
              <a:spcAft>
                <a:spcPts val="0"/>
              </a:spcAft>
              <a:buClr>
                <a:schemeClr val="dk1"/>
              </a:buClr>
              <a:buSzPts val="1800"/>
              <a:buChar char="•"/>
              <a:defRPr sz="1800"/>
            </a:lvl9pPr>
          </a:lstStyle>
          <a:p/>
        </p:txBody>
      </p:sp>
      <p:sp>
        <p:nvSpPr>
          <p:cNvPr id="74" name="Google Shape;74;p18"/>
          <p:cNvSpPr txBox="1"/>
          <p:nvPr>
            <p:ph idx="10" type="dt"/>
          </p:nvPr>
        </p:nvSpPr>
        <p:spPr>
          <a:xfrm>
            <a:off x="457200" y="4767264"/>
            <a:ext cx="2133600" cy="273900"/>
          </a:xfrm>
          <a:prstGeom prst="rect">
            <a:avLst/>
          </a:prstGeom>
          <a:noFill/>
          <a:ln>
            <a:noFill/>
          </a:ln>
        </p:spPr>
        <p:txBody>
          <a:bodyPr anchorCtr="0" anchor="ctr" bIns="45700" lIns="91400" spcFirstLastPara="1" rIns="91400"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5" name="Google Shape;75;p18"/>
          <p:cNvSpPr txBox="1"/>
          <p:nvPr>
            <p:ph idx="11" type="ftr"/>
          </p:nvPr>
        </p:nvSpPr>
        <p:spPr>
          <a:xfrm>
            <a:off x="3124200" y="4767264"/>
            <a:ext cx="2895600" cy="273900"/>
          </a:xfrm>
          <a:prstGeom prst="rect">
            <a:avLst/>
          </a:prstGeom>
          <a:noFill/>
          <a:ln>
            <a:noFill/>
          </a:ln>
        </p:spPr>
        <p:txBody>
          <a:bodyPr anchorCtr="0" anchor="ctr" bIns="45700" lIns="91400" spcFirstLastPara="1" rIns="91400" wrap="square" tIns="45700">
            <a:no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6" name="Google Shape;76;p18"/>
          <p:cNvSpPr txBox="1"/>
          <p:nvPr>
            <p:ph idx="12" type="sldNum"/>
          </p:nvPr>
        </p:nvSpPr>
        <p:spPr>
          <a:xfrm>
            <a:off x="6553200" y="4767264"/>
            <a:ext cx="2133600" cy="273900"/>
          </a:xfrm>
          <a:prstGeom prst="rect">
            <a:avLst/>
          </a:prstGeom>
          <a:noFill/>
          <a:ln>
            <a:noFill/>
          </a:ln>
        </p:spPr>
        <p:txBody>
          <a:bodyPr anchorCtr="0" anchor="ctr" bIns="45700" lIns="91400" spcFirstLastPara="1" rIns="91400"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77" name="Shape 77"/>
        <p:cNvGrpSpPr/>
        <p:nvPr/>
      </p:nvGrpSpPr>
      <p:grpSpPr>
        <a:xfrm>
          <a:off x="0" y="0"/>
          <a:ext cx="0" cy="0"/>
          <a:chOff x="0" y="0"/>
          <a:chExt cx="0" cy="0"/>
        </a:xfrm>
      </p:grpSpPr>
      <p:sp>
        <p:nvSpPr>
          <p:cNvPr id="78" name="Google Shape;78;p19"/>
          <p:cNvSpPr txBox="1"/>
          <p:nvPr>
            <p:ph type="title"/>
          </p:nvPr>
        </p:nvSpPr>
        <p:spPr>
          <a:xfrm>
            <a:off x="274638" y="469680"/>
            <a:ext cx="7459800" cy="3000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79" name="Google Shape;79;p19"/>
          <p:cNvSpPr txBox="1"/>
          <p:nvPr>
            <p:ph idx="1" type="body"/>
          </p:nvPr>
        </p:nvSpPr>
        <p:spPr>
          <a:xfrm>
            <a:off x="266701" y="1329928"/>
            <a:ext cx="3652800" cy="31860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80" name="Google Shape;80;p19"/>
          <p:cNvSpPr txBox="1"/>
          <p:nvPr>
            <p:ph idx="2" type="body"/>
          </p:nvPr>
        </p:nvSpPr>
        <p:spPr>
          <a:xfrm>
            <a:off x="4071940" y="1329928"/>
            <a:ext cx="3654300" cy="31860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81" name="Google Shape;81;p19"/>
          <p:cNvSpPr txBox="1"/>
          <p:nvPr>
            <p:ph idx="10" type="dt"/>
          </p:nvPr>
        </p:nvSpPr>
        <p:spPr>
          <a:xfrm>
            <a:off x="258763" y="4908949"/>
            <a:ext cx="2133600" cy="2013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2" name="Google Shape;82;p19"/>
          <p:cNvSpPr txBox="1"/>
          <p:nvPr>
            <p:ph idx="11" type="ftr"/>
          </p:nvPr>
        </p:nvSpPr>
        <p:spPr>
          <a:xfrm>
            <a:off x="3124200" y="4908949"/>
            <a:ext cx="2895600" cy="2013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3" name="Google Shape;83;p19"/>
          <p:cNvSpPr txBox="1"/>
          <p:nvPr>
            <p:ph idx="12" type="sldNum"/>
          </p:nvPr>
        </p:nvSpPr>
        <p:spPr>
          <a:xfrm>
            <a:off x="6664325" y="4908949"/>
            <a:ext cx="2133600" cy="2013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4" name="Shape 84"/>
        <p:cNvGrpSpPr/>
        <p:nvPr/>
      </p:nvGrpSpPr>
      <p:grpSpPr>
        <a:xfrm>
          <a:off x="0" y="0"/>
          <a:ext cx="0" cy="0"/>
          <a:chOff x="0" y="0"/>
          <a:chExt cx="0" cy="0"/>
        </a:xfrm>
      </p:grpSpPr>
      <p:sp>
        <p:nvSpPr>
          <p:cNvPr id="85" name="Google Shape;85;p20"/>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600"/>
              <a:buNone/>
              <a:defRPr sz="3600"/>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86" name="Google Shape;86;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7" name="Shape 87"/>
        <p:cNvGrpSpPr/>
        <p:nvPr/>
      </p:nvGrpSpPr>
      <p:grpSpPr>
        <a:xfrm>
          <a:off x="0" y="0"/>
          <a:ext cx="0" cy="0"/>
          <a:chOff x="0" y="0"/>
          <a:chExt cx="0" cy="0"/>
        </a:xfrm>
      </p:grpSpPr>
      <p:sp>
        <p:nvSpPr>
          <p:cNvPr id="88" name="Google Shape;88;p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89" name="Google Shape;89;p21"/>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90" name="Google Shape;90;p21"/>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91" name="Google Shape;91;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2" name="Shape 92"/>
        <p:cNvGrpSpPr/>
        <p:nvPr/>
      </p:nvGrpSpPr>
      <p:grpSpPr>
        <a:xfrm>
          <a:off x="0" y="0"/>
          <a:ext cx="0" cy="0"/>
          <a:chOff x="0" y="0"/>
          <a:chExt cx="0" cy="0"/>
        </a:xfrm>
      </p:grpSpPr>
      <p:sp>
        <p:nvSpPr>
          <p:cNvPr id="93" name="Google Shape;93;p2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94" name="Google Shape;94;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5" name="Shape 95"/>
        <p:cNvGrpSpPr/>
        <p:nvPr/>
      </p:nvGrpSpPr>
      <p:grpSpPr>
        <a:xfrm>
          <a:off x="0" y="0"/>
          <a:ext cx="0" cy="0"/>
          <a:chOff x="0" y="0"/>
          <a:chExt cx="0" cy="0"/>
        </a:xfrm>
      </p:grpSpPr>
      <p:sp>
        <p:nvSpPr>
          <p:cNvPr id="96" name="Google Shape;96;p2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2400"/>
              <a:buNone/>
              <a:defRPr sz="2400"/>
            </a:lvl1pPr>
            <a:lvl2pPr lvl="1" rtl="0" algn="l">
              <a:lnSpc>
                <a:spcPct val="100000"/>
              </a:lnSpc>
              <a:spcBef>
                <a:spcPts val="0"/>
              </a:spcBef>
              <a:spcAft>
                <a:spcPts val="0"/>
              </a:spcAft>
              <a:buSzPts val="2400"/>
              <a:buNone/>
              <a:defRPr sz="2400"/>
            </a:lvl2pPr>
            <a:lvl3pPr lvl="2" rtl="0" algn="l">
              <a:lnSpc>
                <a:spcPct val="100000"/>
              </a:lnSpc>
              <a:spcBef>
                <a:spcPts val="0"/>
              </a:spcBef>
              <a:spcAft>
                <a:spcPts val="0"/>
              </a:spcAft>
              <a:buSzPts val="2400"/>
              <a:buNone/>
              <a:defRPr sz="2400"/>
            </a:lvl3pPr>
            <a:lvl4pPr lvl="3" rtl="0" algn="l">
              <a:lnSpc>
                <a:spcPct val="100000"/>
              </a:lnSpc>
              <a:spcBef>
                <a:spcPts val="0"/>
              </a:spcBef>
              <a:spcAft>
                <a:spcPts val="0"/>
              </a:spcAft>
              <a:buSzPts val="2400"/>
              <a:buNone/>
              <a:defRPr sz="2400"/>
            </a:lvl4pPr>
            <a:lvl5pPr lvl="4" rtl="0" algn="l">
              <a:lnSpc>
                <a:spcPct val="100000"/>
              </a:lnSpc>
              <a:spcBef>
                <a:spcPts val="0"/>
              </a:spcBef>
              <a:spcAft>
                <a:spcPts val="0"/>
              </a:spcAft>
              <a:buSzPts val="2400"/>
              <a:buNone/>
              <a:defRPr sz="2400"/>
            </a:lvl5pPr>
            <a:lvl6pPr lvl="5" rtl="0" algn="l">
              <a:lnSpc>
                <a:spcPct val="100000"/>
              </a:lnSpc>
              <a:spcBef>
                <a:spcPts val="0"/>
              </a:spcBef>
              <a:spcAft>
                <a:spcPts val="0"/>
              </a:spcAft>
              <a:buSzPts val="2400"/>
              <a:buNone/>
              <a:defRPr sz="2400"/>
            </a:lvl6pPr>
            <a:lvl7pPr lvl="6" rtl="0" algn="l">
              <a:lnSpc>
                <a:spcPct val="100000"/>
              </a:lnSpc>
              <a:spcBef>
                <a:spcPts val="0"/>
              </a:spcBef>
              <a:spcAft>
                <a:spcPts val="0"/>
              </a:spcAft>
              <a:buSzPts val="2400"/>
              <a:buNone/>
              <a:defRPr sz="2400"/>
            </a:lvl7pPr>
            <a:lvl8pPr lvl="7" rtl="0" algn="l">
              <a:lnSpc>
                <a:spcPct val="100000"/>
              </a:lnSpc>
              <a:spcBef>
                <a:spcPts val="0"/>
              </a:spcBef>
              <a:spcAft>
                <a:spcPts val="0"/>
              </a:spcAft>
              <a:buSzPts val="2400"/>
              <a:buNone/>
              <a:defRPr sz="2400"/>
            </a:lvl8pPr>
            <a:lvl9pPr lvl="8" rtl="0" algn="l">
              <a:lnSpc>
                <a:spcPct val="100000"/>
              </a:lnSpc>
              <a:spcBef>
                <a:spcPts val="0"/>
              </a:spcBef>
              <a:spcAft>
                <a:spcPts val="0"/>
              </a:spcAft>
              <a:buSzPts val="2400"/>
              <a:buNone/>
              <a:defRPr sz="2400"/>
            </a:lvl9pPr>
          </a:lstStyle>
          <a:p/>
        </p:txBody>
      </p:sp>
      <p:sp>
        <p:nvSpPr>
          <p:cNvPr id="97" name="Google Shape;97;p2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rtl="0" algn="l">
              <a:lnSpc>
                <a:spcPct val="115000"/>
              </a:lnSpc>
              <a:spcBef>
                <a:spcPts val="0"/>
              </a:spcBef>
              <a:spcAft>
                <a:spcPts val="0"/>
              </a:spcAft>
              <a:buSzPts val="1200"/>
              <a:buChar char="●"/>
              <a:defRPr sz="12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98" name="Google Shape;98;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9" name="Shape 99"/>
        <p:cNvGrpSpPr/>
        <p:nvPr/>
      </p:nvGrpSpPr>
      <p:grpSpPr>
        <a:xfrm>
          <a:off x="0" y="0"/>
          <a:ext cx="0" cy="0"/>
          <a:chOff x="0" y="0"/>
          <a:chExt cx="0" cy="0"/>
        </a:xfrm>
      </p:grpSpPr>
      <p:sp>
        <p:nvSpPr>
          <p:cNvPr id="100" name="Google Shape;100;p24"/>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4800"/>
              <a:buNone/>
              <a:defRPr sz="48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
        <p:nvSpPr>
          <p:cNvPr id="101" name="Google Shape;101;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2" name="Shape 102"/>
        <p:cNvGrpSpPr/>
        <p:nvPr/>
      </p:nvGrpSpPr>
      <p:grpSpPr>
        <a:xfrm>
          <a:off x="0" y="0"/>
          <a:ext cx="0" cy="0"/>
          <a:chOff x="0" y="0"/>
          <a:chExt cx="0" cy="0"/>
        </a:xfrm>
      </p:grpSpPr>
      <p:sp>
        <p:nvSpPr>
          <p:cNvPr id="103" name="Google Shape;103;p2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25"/>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4200"/>
              <a:buNone/>
              <a:defRPr sz="4200"/>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105" name="Google Shape;105;p25"/>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6" name="Google Shape;106;p25"/>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107" name="Google Shape;107;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8" name="Shape 108"/>
        <p:cNvGrpSpPr/>
        <p:nvPr/>
      </p:nvGrpSpPr>
      <p:grpSpPr>
        <a:xfrm>
          <a:off x="0" y="0"/>
          <a:ext cx="0" cy="0"/>
          <a:chOff x="0" y="0"/>
          <a:chExt cx="0" cy="0"/>
        </a:xfrm>
      </p:grpSpPr>
      <p:sp>
        <p:nvSpPr>
          <p:cNvPr id="109" name="Google Shape;109;p26"/>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rtl="0" algn="l">
              <a:lnSpc>
                <a:spcPct val="100000"/>
              </a:lnSpc>
              <a:spcBef>
                <a:spcPts val="0"/>
              </a:spcBef>
              <a:spcAft>
                <a:spcPts val="0"/>
              </a:spcAft>
              <a:buSzPts val="1800"/>
              <a:buNone/>
              <a:defRPr/>
            </a:lvl1pPr>
          </a:lstStyle>
          <a:p/>
        </p:txBody>
      </p:sp>
      <p:sp>
        <p:nvSpPr>
          <p:cNvPr id="110" name="Google Shape;110;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1" name="Shape 111"/>
        <p:cNvGrpSpPr/>
        <p:nvPr/>
      </p:nvGrpSpPr>
      <p:grpSpPr>
        <a:xfrm>
          <a:off x="0" y="0"/>
          <a:ext cx="0" cy="0"/>
          <a:chOff x="0" y="0"/>
          <a:chExt cx="0" cy="0"/>
        </a:xfrm>
      </p:grpSpPr>
      <p:sp>
        <p:nvSpPr>
          <p:cNvPr id="112" name="Google Shape;112;p27"/>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12000"/>
              <a:buNone/>
              <a:defRPr sz="12000"/>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a:r>
              <a:t>xx%</a:t>
            </a:r>
          </a:p>
        </p:txBody>
      </p:sp>
      <p:sp>
        <p:nvSpPr>
          <p:cNvPr id="113" name="Google Shape;113;p27"/>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rtl="0" algn="ctr">
              <a:lnSpc>
                <a:spcPct val="115000"/>
              </a:lnSpc>
              <a:spcBef>
                <a:spcPts val="0"/>
              </a:spcBef>
              <a:spcAft>
                <a:spcPts val="0"/>
              </a:spcAft>
              <a:buSzPts val="1800"/>
              <a:buChar char="●"/>
              <a:defRPr/>
            </a:lvl1pPr>
            <a:lvl2pPr indent="-317500" lvl="1" marL="914400" rtl="0" algn="ctr">
              <a:lnSpc>
                <a:spcPct val="115000"/>
              </a:lnSpc>
              <a:spcBef>
                <a:spcPts val="1600"/>
              </a:spcBef>
              <a:spcAft>
                <a:spcPts val="0"/>
              </a:spcAft>
              <a:buSzPts val="1400"/>
              <a:buChar char="○"/>
              <a:defRPr/>
            </a:lvl2pPr>
            <a:lvl3pPr indent="-317500" lvl="2" marL="1371600" rtl="0" algn="ctr">
              <a:lnSpc>
                <a:spcPct val="115000"/>
              </a:lnSpc>
              <a:spcBef>
                <a:spcPts val="1600"/>
              </a:spcBef>
              <a:spcAft>
                <a:spcPts val="0"/>
              </a:spcAft>
              <a:buSzPts val="1400"/>
              <a:buChar char="■"/>
              <a:defRPr/>
            </a:lvl3pPr>
            <a:lvl4pPr indent="-317500" lvl="3" marL="1828800" rtl="0" algn="ctr">
              <a:lnSpc>
                <a:spcPct val="115000"/>
              </a:lnSpc>
              <a:spcBef>
                <a:spcPts val="1600"/>
              </a:spcBef>
              <a:spcAft>
                <a:spcPts val="0"/>
              </a:spcAft>
              <a:buSzPts val="1400"/>
              <a:buChar char="●"/>
              <a:defRPr/>
            </a:lvl4pPr>
            <a:lvl5pPr indent="-317500" lvl="4" marL="2286000" rtl="0" algn="ctr">
              <a:lnSpc>
                <a:spcPct val="115000"/>
              </a:lnSpc>
              <a:spcBef>
                <a:spcPts val="1600"/>
              </a:spcBef>
              <a:spcAft>
                <a:spcPts val="0"/>
              </a:spcAft>
              <a:buSzPts val="1400"/>
              <a:buChar char="○"/>
              <a:defRPr/>
            </a:lvl5pPr>
            <a:lvl6pPr indent="-317500" lvl="5" marL="2743200" rtl="0" algn="ctr">
              <a:lnSpc>
                <a:spcPct val="115000"/>
              </a:lnSpc>
              <a:spcBef>
                <a:spcPts val="1600"/>
              </a:spcBef>
              <a:spcAft>
                <a:spcPts val="0"/>
              </a:spcAft>
              <a:buSzPts val="1400"/>
              <a:buChar char="■"/>
              <a:defRPr/>
            </a:lvl6pPr>
            <a:lvl7pPr indent="-317500" lvl="6" marL="3200400" rtl="0" algn="ctr">
              <a:lnSpc>
                <a:spcPct val="115000"/>
              </a:lnSpc>
              <a:spcBef>
                <a:spcPts val="1600"/>
              </a:spcBef>
              <a:spcAft>
                <a:spcPts val="0"/>
              </a:spcAft>
              <a:buSzPts val="1400"/>
              <a:buChar char="●"/>
              <a:defRPr/>
            </a:lvl7pPr>
            <a:lvl8pPr indent="-317500" lvl="7" marL="3657600" rtl="0" algn="ctr">
              <a:lnSpc>
                <a:spcPct val="115000"/>
              </a:lnSpc>
              <a:spcBef>
                <a:spcPts val="1600"/>
              </a:spcBef>
              <a:spcAft>
                <a:spcPts val="0"/>
              </a:spcAft>
              <a:buSzPts val="1400"/>
              <a:buChar char="○"/>
              <a:defRPr/>
            </a:lvl8pPr>
            <a:lvl9pPr indent="-317500" lvl="8" marL="4114800" rtl="0" algn="ctr">
              <a:lnSpc>
                <a:spcPct val="115000"/>
              </a:lnSpc>
              <a:spcBef>
                <a:spcPts val="1600"/>
              </a:spcBef>
              <a:spcAft>
                <a:spcPts val="1600"/>
              </a:spcAft>
              <a:buSzPts val="1400"/>
              <a:buChar char="■"/>
              <a:defRPr/>
            </a:lvl9pPr>
          </a:lstStyle>
          <a:p/>
        </p:txBody>
      </p:sp>
      <p:sp>
        <p:nvSpPr>
          <p:cNvPr id="114" name="Google Shape;114;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1" name="Shape 121"/>
        <p:cNvGrpSpPr/>
        <p:nvPr/>
      </p:nvGrpSpPr>
      <p:grpSpPr>
        <a:xfrm>
          <a:off x="0" y="0"/>
          <a:ext cx="0" cy="0"/>
          <a:chOff x="0" y="0"/>
          <a:chExt cx="0" cy="0"/>
        </a:xfrm>
      </p:grpSpPr>
      <p:sp>
        <p:nvSpPr>
          <p:cNvPr id="122" name="Google Shape;122;p29"/>
          <p:cNvSpPr txBox="1"/>
          <p:nvPr>
            <p:ph type="ctrTitle"/>
          </p:nvPr>
        </p:nvSpPr>
        <p:spPr>
          <a:xfrm>
            <a:off x="685800" y="841772"/>
            <a:ext cx="7772400" cy="1790700"/>
          </a:xfrm>
          <a:prstGeom prst="rect">
            <a:avLst/>
          </a:prstGeom>
          <a:noFill/>
          <a:ln>
            <a:noFill/>
          </a:ln>
        </p:spPr>
        <p:txBody>
          <a:bodyPr anchorCtr="0" anchor="b" bIns="45700" lIns="91425" spcFirstLastPara="1" rIns="91425" wrap="square" tIns="45700">
            <a:normAutofit/>
          </a:bodyPr>
          <a:lstStyle>
            <a:lvl1pPr lvl="0" rtl="0" algn="ctr">
              <a:lnSpc>
                <a:spcPct val="90000"/>
              </a:lnSpc>
              <a:spcBef>
                <a:spcPts val="0"/>
              </a:spcBef>
              <a:spcAft>
                <a:spcPts val="0"/>
              </a:spcAft>
              <a:buClr>
                <a:schemeClr val="dk1"/>
              </a:buClr>
              <a:buSzPts val="6000"/>
              <a:buFont typeface="Calibri"/>
              <a:buNone/>
              <a:defRPr sz="6000"/>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23" name="Google Shape;123;p29"/>
          <p:cNvSpPr txBox="1"/>
          <p:nvPr>
            <p:ph idx="1" type="subTitle"/>
          </p:nvPr>
        </p:nvSpPr>
        <p:spPr>
          <a:xfrm>
            <a:off x="1143000" y="2701528"/>
            <a:ext cx="6858000" cy="1241700"/>
          </a:xfrm>
          <a:prstGeom prst="rect">
            <a:avLst/>
          </a:prstGeom>
          <a:noFill/>
          <a:ln>
            <a:noFill/>
          </a:ln>
        </p:spPr>
        <p:txBody>
          <a:bodyPr anchorCtr="0" anchor="t" bIns="45700" lIns="91425" spcFirstLastPara="1" rIns="91425" wrap="square" tIns="45700">
            <a:normAutofit/>
          </a:bodyPr>
          <a:lstStyle>
            <a:lvl1pPr lvl="0" rtl="0" algn="ctr">
              <a:lnSpc>
                <a:spcPct val="90000"/>
              </a:lnSpc>
              <a:spcBef>
                <a:spcPts val="1000"/>
              </a:spcBef>
              <a:spcAft>
                <a:spcPts val="0"/>
              </a:spcAft>
              <a:buClr>
                <a:schemeClr val="dk1"/>
              </a:buClr>
              <a:buSzPts val="2400"/>
              <a:buNone/>
              <a:defRPr sz="2400"/>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24" name="Google Shape;124;p29"/>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25" name="Google Shape;125;p29"/>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26" name="Google Shape;126;p29"/>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27" name="Shape 127"/>
        <p:cNvGrpSpPr/>
        <p:nvPr/>
      </p:nvGrpSpPr>
      <p:grpSpPr>
        <a:xfrm>
          <a:off x="0" y="0"/>
          <a:ext cx="0" cy="0"/>
          <a:chOff x="0" y="0"/>
          <a:chExt cx="0" cy="0"/>
        </a:xfrm>
      </p:grpSpPr>
      <p:sp>
        <p:nvSpPr>
          <p:cNvPr id="128" name="Google Shape;128;p30"/>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29" name="Google Shape;129;p30"/>
          <p:cNvSpPr txBox="1"/>
          <p:nvPr>
            <p:ph idx="1" type="body"/>
          </p:nvPr>
        </p:nvSpPr>
        <p:spPr>
          <a:xfrm>
            <a:off x="628650" y="1369219"/>
            <a:ext cx="7886700" cy="32634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30" name="Google Shape;130;p30"/>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1" name="Google Shape;131;p30"/>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2" name="Google Shape;132;p30"/>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3" name="Shape 133"/>
        <p:cNvGrpSpPr/>
        <p:nvPr/>
      </p:nvGrpSpPr>
      <p:grpSpPr>
        <a:xfrm>
          <a:off x="0" y="0"/>
          <a:ext cx="0" cy="0"/>
          <a:chOff x="0" y="0"/>
          <a:chExt cx="0" cy="0"/>
        </a:xfrm>
      </p:grpSpPr>
      <p:sp>
        <p:nvSpPr>
          <p:cNvPr id="134" name="Google Shape;134;p31"/>
          <p:cNvSpPr txBox="1"/>
          <p:nvPr>
            <p:ph type="title"/>
          </p:nvPr>
        </p:nvSpPr>
        <p:spPr>
          <a:xfrm>
            <a:off x="623888" y="1282304"/>
            <a:ext cx="7886700" cy="2139600"/>
          </a:xfrm>
          <a:prstGeom prst="rect">
            <a:avLst/>
          </a:prstGeom>
          <a:noFill/>
          <a:ln>
            <a:noFill/>
          </a:ln>
        </p:spPr>
        <p:txBody>
          <a:bodyPr anchorCtr="0" anchor="b" bIns="45700" lIns="91425" spcFirstLastPara="1" rIns="91425" wrap="square" tIns="45700">
            <a:normAutofit/>
          </a:bodyPr>
          <a:lstStyle>
            <a:lvl1pPr lvl="0" rtl="0" algn="l">
              <a:lnSpc>
                <a:spcPct val="90000"/>
              </a:lnSpc>
              <a:spcBef>
                <a:spcPts val="0"/>
              </a:spcBef>
              <a:spcAft>
                <a:spcPts val="0"/>
              </a:spcAft>
              <a:buClr>
                <a:schemeClr val="dk1"/>
              </a:buClr>
              <a:buSzPts val="6000"/>
              <a:buFont typeface="Calibri"/>
              <a:buNone/>
              <a:defRPr sz="6000"/>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5" name="Google Shape;135;p31"/>
          <p:cNvSpPr txBox="1"/>
          <p:nvPr>
            <p:ph idx="1" type="body"/>
          </p:nvPr>
        </p:nvSpPr>
        <p:spPr>
          <a:xfrm>
            <a:off x="623888" y="3442098"/>
            <a:ext cx="7886700" cy="1125000"/>
          </a:xfrm>
          <a:prstGeom prst="rect">
            <a:avLst/>
          </a:prstGeom>
          <a:noFill/>
          <a:ln>
            <a:noFill/>
          </a:ln>
        </p:spPr>
        <p:txBody>
          <a:bodyPr anchorCtr="0" anchor="t" bIns="45700" lIns="91425" spcFirstLastPara="1" rIns="91425" wrap="square" tIns="45700">
            <a:normAutofit/>
          </a:bodyPr>
          <a:lstStyle>
            <a:lvl1pPr indent="-228600" lvl="0" marL="457200" rtl="0" algn="l">
              <a:lnSpc>
                <a:spcPct val="90000"/>
              </a:lnSpc>
              <a:spcBef>
                <a:spcPts val="1000"/>
              </a:spcBef>
              <a:spcAft>
                <a:spcPts val="0"/>
              </a:spcAft>
              <a:buClr>
                <a:schemeClr val="dk1"/>
              </a:buClr>
              <a:buSzPts val="2400"/>
              <a:buNone/>
              <a:defRPr sz="2400">
                <a:solidFill>
                  <a:schemeClr val="dk1"/>
                </a:solidFill>
              </a:defRPr>
            </a:lvl1pPr>
            <a:lvl2pPr indent="-228600" lvl="1" marL="914400" rtl="0" algn="l">
              <a:lnSpc>
                <a:spcPct val="90000"/>
              </a:lnSpc>
              <a:spcBef>
                <a:spcPts val="500"/>
              </a:spcBef>
              <a:spcAft>
                <a:spcPts val="0"/>
              </a:spcAft>
              <a:buClr>
                <a:srgbClr val="888888"/>
              </a:buClr>
              <a:buSzPts val="2000"/>
              <a:buNone/>
              <a:defRPr sz="2000">
                <a:solidFill>
                  <a:srgbClr val="888888"/>
                </a:solidFill>
              </a:defRPr>
            </a:lvl2pPr>
            <a:lvl3pPr indent="-228600" lvl="2" marL="1371600" rtl="0" algn="l">
              <a:lnSpc>
                <a:spcPct val="90000"/>
              </a:lnSpc>
              <a:spcBef>
                <a:spcPts val="500"/>
              </a:spcBef>
              <a:spcAft>
                <a:spcPts val="0"/>
              </a:spcAft>
              <a:buClr>
                <a:srgbClr val="888888"/>
              </a:buClr>
              <a:buSzPts val="1800"/>
              <a:buNone/>
              <a:defRPr sz="1800">
                <a:solidFill>
                  <a:srgbClr val="888888"/>
                </a:solidFill>
              </a:defRPr>
            </a:lvl3pPr>
            <a:lvl4pPr indent="-228600" lvl="3" marL="1828800" rtl="0" algn="l">
              <a:lnSpc>
                <a:spcPct val="90000"/>
              </a:lnSpc>
              <a:spcBef>
                <a:spcPts val="500"/>
              </a:spcBef>
              <a:spcAft>
                <a:spcPts val="0"/>
              </a:spcAft>
              <a:buClr>
                <a:srgbClr val="888888"/>
              </a:buClr>
              <a:buSzPts val="1600"/>
              <a:buNone/>
              <a:defRPr sz="1600">
                <a:solidFill>
                  <a:srgbClr val="888888"/>
                </a:solidFill>
              </a:defRPr>
            </a:lvl4pPr>
            <a:lvl5pPr indent="-228600" lvl="4" marL="2286000" rtl="0" algn="l">
              <a:lnSpc>
                <a:spcPct val="90000"/>
              </a:lnSpc>
              <a:spcBef>
                <a:spcPts val="500"/>
              </a:spcBef>
              <a:spcAft>
                <a:spcPts val="0"/>
              </a:spcAft>
              <a:buClr>
                <a:srgbClr val="888888"/>
              </a:buClr>
              <a:buSzPts val="1600"/>
              <a:buNone/>
              <a:defRPr sz="1600">
                <a:solidFill>
                  <a:srgbClr val="888888"/>
                </a:solidFill>
              </a:defRPr>
            </a:lvl5pPr>
            <a:lvl6pPr indent="-228600" lvl="5" marL="2743200" rtl="0" algn="l">
              <a:lnSpc>
                <a:spcPct val="90000"/>
              </a:lnSpc>
              <a:spcBef>
                <a:spcPts val="500"/>
              </a:spcBef>
              <a:spcAft>
                <a:spcPts val="0"/>
              </a:spcAft>
              <a:buClr>
                <a:srgbClr val="888888"/>
              </a:buClr>
              <a:buSzPts val="1600"/>
              <a:buNone/>
              <a:defRPr sz="1600">
                <a:solidFill>
                  <a:srgbClr val="888888"/>
                </a:solidFill>
              </a:defRPr>
            </a:lvl6pPr>
            <a:lvl7pPr indent="-228600" lvl="6" marL="3200400" rtl="0" algn="l">
              <a:lnSpc>
                <a:spcPct val="90000"/>
              </a:lnSpc>
              <a:spcBef>
                <a:spcPts val="500"/>
              </a:spcBef>
              <a:spcAft>
                <a:spcPts val="0"/>
              </a:spcAft>
              <a:buClr>
                <a:srgbClr val="888888"/>
              </a:buClr>
              <a:buSzPts val="1600"/>
              <a:buNone/>
              <a:defRPr sz="1600">
                <a:solidFill>
                  <a:srgbClr val="888888"/>
                </a:solidFill>
              </a:defRPr>
            </a:lvl7pPr>
            <a:lvl8pPr indent="-228600" lvl="7" marL="3657600" rtl="0" algn="l">
              <a:lnSpc>
                <a:spcPct val="90000"/>
              </a:lnSpc>
              <a:spcBef>
                <a:spcPts val="500"/>
              </a:spcBef>
              <a:spcAft>
                <a:spcPts val="0"/>
              </a:spcAft>
              <a:buClr>
                <a:srgbClr val="888888"/>
              </a:buClr>
              <a:buSzPts val="1600"/>
              <a:buNone/>
              <a:defRPr sz="1600">
                <a:solidFill>
                  <a:srgbClr val="888888"/>
                </a:solidFill>
              </a:defRPr>
            </a:lvl8pPr>
            <a:lvl9pPr indent="-228600" lvl="8" marL="4114800" rtl="0" algn="l">
              <a:lnSpc>
                <a:spcPct val="90000"/>
              </a:lnSpc>
              <a:spcBef>
                <a:spcPts val="500"/>
              </a:spcBef>
              <a:spcAft>
                <a:spcPts val="0"/>
              </a:spcAft>
              <a:buClr>
                <a:srgbClr val="888888"/>
              </a:buClr>
              <a:buSzPts val="1600"/>
              <a:buNone/>
              <a:defRPr sz="1600">
                <a:solidFill>
                  <a:srgbClr val="888888"/>
                </a:solidFill>
              </a:defRPr>
            </a:lvl9pPr>
          </a:lstStyle>
          <a:p/>
        </p:txBody>
      </p:sp>
      <p:sp>
        <p:nvSpPr>
          <p:cNvPr id="136" name="Google Shape;136;p31"/>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7" name="Google Shape;137;p31"/>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8" name="Google Shape;138;p31"/>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39" name="Shape 139"/>
        <p:cNvGrpSpPr/>
        <p:nvPr/>
      </p:nvGrpSpPr>
      <p:grpSpPr>
        <a:xfrm>
          <a:off x="0" y="0"/>
          <a:ext cx="0" cy="0"/>
          <a:chOff x="0" y="0"/>
          <a:chExt cx="0" cy="0"/>
        </a:xfrm>
      </p:grpSpPr>
      <p:sp>
        <p:nvSpPr>
          <p:cNvPr id="140" name="Google Shape;140;p32"/>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41" name="Google Shape;141;p32"/>
          <p:cNvSpPr txBox="1"/>
          <p:nvPr>
            <p:ph idx="1" type="body"/>
          </p:nvPr>
        </p:nvSpPr>
        <p:spPr>
          <a:xfrm>
            <a:off x="628650" y="1369219"/>
            <a:ext cx="3886200" cy="32634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42" name="Google Shape;142;p32"/>
          <p:cNvSpPr txBox="1"/>
          <p:nvPr>
            <p:ph idx="2" type="body"/>
          </p:nvPr>
        </p:nvSpPr>
        <p:spPr>
          <a:xfrm>
            <a:off x="4629150" y="1369219"/>
            <a:ext cx="3886200" cy="32634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43" name="Google Shape;143;p32"/>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44" name="Google Shape;144;p32"/>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45" name="Google Shape;145;p32"/>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46" name="Shape 146"/>
        <p:cNvGrpSpPr/>
        <p:nvPr/>
      </p:nvGrpSpPr>
      <p:grpSpPr>
        <a:xfrm>
          <a:off x="0" y="0"/>
          <a:ext cx="0" cy="0"/>
          <a:chOff x="0" y="0"/>
          <a:chExt cx="0" cy="0"/>
        </a:xfrm>
      </p:grpSpPr>
      <p:sp>
        <p:nvSpPr>
          <p:cNvPr id="147" name="Google Shape;147;p33"/>
          <p:cNvSpPr txBox="1"/>
          <p:nvPr>
            <p:ph type="title"/>
          </p:nvPr>
        </p:nvSpPr>
        <p:spPr>
          <a:xfrm>
            <a:off x="629841" y="273844"/>
            <a:ext cx="7886700" cy="9942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48" name="Google Shape;148;p33"/>
          <p:cNvSpPr txBox="1"/>
          <p:nvPr>
            <p:ph idx="1" type="body"/>
          </p:nvPr>
        </p:nvSpPr>
        <p:spPr>
          <a:xfrm>
            <a:off x="629842" y="1260872"/>
            <a:ext cx="3868200" cy="618000"/>
          </a:xfrm>
          <a:prstGeom prst="rect">
            <a:avLst/>
          </a:prstGeom>
          <a:noFill/>
          <a:ln>
            <a:noFill/>
          </a:ln>
        </p:spPr>
        <p:txBody>
          <a:bodyPr anchorCtr="0" anchor="b" bIns="45700" lIns="91425" spcFirstLastPara="1" rIns="91425" wrap="square" tIns="45700">
            <a:normAutofit/>
          </a:bodyPr>
          <a:lstStyle>
            <a:lvl1pPr indent="-228600" lvl="0" marL="457200" rtl="0" algn="l">
              <a:lnSpc>
                <a:spcPct val="90000"/>
              </a:lnSpc>
              <a:spcBef>
                <a:spcPts val="1000"/>
              </a:spcBef>
              <a:spcAft>
                <a:spcPts val="0"/>
              </a:spcAft>
              <a:buClr>
                <a:schemeClr val="dk1"/>
              </a:buClr>
              <a:buSzPts val="2400"/>
              <a:buNone/>
              <a:defRPr b="1" sz="2400"/>
            </a:lvl1pPr>
            <a:lvl2pPr indent="-228600" lvl="1" marL="914400" rtl="0" algn="l">
              <a:lnSpc>
                <a:spcPct val="90000"/>
              </a:lnSpc>
              <a:spcBef>
                <a:spcPts val="500"/>
              </a:spcBef>
              <a:spcAft>
                <a:spcPts val="0"/>
              </a:spcAft>
              <a:buClr>
                <a:schemeClr val="dk1"/>
              </a:buClr>
              <a:buSzPts val="2000"/>
              <a:buNone/>
              <a:defRPr b="1" sz="2000"/>
            </a:lvl2pPr>
            <a:lvl3pPr indent="-228600" lvl="2" marL="1371600" rtl="0" algn="l">
              <a:lnSpc>
                <a:spcPct val="90000"/>
              </a:lnSpc>
              <a:spcBef>
                <a:spcPts val="500"/>
              </a:spcBef>
              <a:spcAft>
                <a:spcPts val="0"/>
              </a:spcAft>
              <a:buClr>
                <a:schemeClr val="dk1"/>
              </a:buClr>
              <a:buSzPts val="1800"/>
              <a:buNone/>
              <a:defRPr b="1" sz="1800"/>
            </a:lvl3pPr>
            <a:lvl4pPr indent="-228600" lvl="3" marL="1828800" rtl="0" algn="l">
              <a:lnSpc>
                <a:spcPct val="90000"/>
              </a:lnSpc>
              <a:spcBef>
                <a:spcPts val="500"/>
              </a:spcBef>
              <a:spcAft>
                <a:spcPts val="0"/>
              </a:spcAft>
              <a:buClr>
                <a:schemeClr val="dk1"/>
              </a:buClr>
              <a:buSzPts val="1600"/>
              <a:buNone/>
              <a:defRPr b="1" sz="1600"/>
            </a:lvl4pPr>
            <a:lvl5pPr indent="-228600" lvl="4" marL="2286000" rtl="0" algn="l">
              <a:lnSpc>
                <a:spcPct val="90000"/>
              </a:lnSpc>
              <a:spcBef>
                <a:spcPts val="500"/>
              </a:spcBef>
              <a:spcAft>
                <a:spcPts val="0"/>
              </a:spcAft>
              <a:buClr>
                <a:schemeClr val="dk1"/>
              </a:buClr>
              <a:buSzPts val="1600"/>
              <a:buNone/>
              <a:defRPr b="1" sz="1600"/>
            </a:lvl5pPr>
            <a:lvl6pPr indent="-228600" lvl="5" marL="2743200" rtl="0" algn="l">
              <a:lnSpc>
                <a:spcPct val="90000"/>
              </a:lnSpc>
              <a:spcBef>
                <a:spcPts val="500"/>
              </a:spcBef>
              <a:spcAft>
                <a:spcPts val="0"/>
              </a:spcAft>
              <a:buClr>
                <a:schemeClr val="dk1"/>
              </a:buClr>
              <a:buSzPts val="1600"/>
              <a:buNone/>
              <a:defRPr b="1" sz="1600"/>
            </a:lvl6pPr>
            <a:lvl7pPr indent="-228600" lvl="6" marL="3200400" rtl="0" algn="l">
              <a:lnSpc>
                <a:spcPct val="90000"/>
              </a:lnSpc>
              <a:spcBef>
                <a:spcPts val="500"/>
              </a:spcBef>
              <a:spcAft>
                <a:spcPts val="0"/>
              </a:spcAft>
              <a:buClr>
                <a:schemeClr val="dk1"/>
              </a:buClr>
              <a:buSzPts val="1600"/>
              <a:buNone/>
              <a:defRPr b="1" sz="1600"/>
            </a:lvl7pPr>
            <a:lvl8pPr indent="-228600" lvl="7" marL="3657600" rtl="0" algn="l">
              <a:lnSpc>
                <a:spcPct val="90000"/>
              </a:lnSpc>
              <a:spcBef>
                <a:spcPts val="500"/>
              </a:spcBef>
              <a:spcAft>
                <a:spcPts val="0"/>
              </a:spcAft>
              <a:buClr>
                <a:schemeClr val="dk1"/>
              </a:buClr>
              <a:buSzPts val="1600"/>
              <a:buNone/>
              <a:defRPr b="1" sz="1600"/>
            </a:lvl8pPr>
            <a:lvl9pPr indent="-228600" lvl="8" marL="4114800" rtl="0" algn="l">
              <a:lnSpc>
                <a:spcPct val="90000"/>
              </a:lnSpc>
              <a:spcBef>
                <a:spcPts val="500"/>
              </a:spcBef>
              <a:spcAft>
                <a:spcPts val="0"/>
              </a:spcAft>
              <a:buClr>
                <a:schemeClr val="dk1"/>
              </a:buClr>
              <a:buSzPts val="1600"/>
              <a:buNone/>
              <a:defRPr b="1" sz="1600"/>
            </a:lvl9pPr>
          </a:lstStyle>
          <a:p/>
        </p:txBody>
      </p:sp>
      <p:sp>
        <p:nvSpPr>
          <p:cNvPr id="149" name="Google Shape;149;p33"/>
          <p:cNvSpPr txBox="1"/>
          <p:nvPr>
            <p:ph idx="2" type="body"/>
          </p:nvPr>
        </p:nvSpPr>
        <p:spPr>
          <a:xfrm>
            <a:off x="629842" y="1878806"/>
            <a:ext cx="3868200" cy="27633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50" name="Google Shape;150;p33"/>
          <p:cNvSpPr txBox="1"/>
          <p:nvPr>
            <p:ph idx="3" type="body"/>
          </p:nvPr>
        </p:nvSpPr>
        <p:spPr>
          <a:xfrm>
            <a:off x="4629150" y="1260872"/>
            <a:ext cx="3887400" cy="618000"/>
          </a:xfrm>
          <a:prstGeom prst="rect">
            <a:avLst/>
          </a:prstGeom>
          <a:noFill/>
          <a:ln>
            <a:noFill/>
          </a:ln>
        </p:spPr>
        <p:txBody>
          <a:bodyPr anchorCtr="0" anchor="b" bIns="45700" lIns="91425" spcFirstLastPara="1" rIns="91425" wrap="square" tIns="45700">
            <a:normAutofit/>
          </a:bodyPr>
          <a:lstStyle>
            <a:lvl1pPr indent="-228600" lvl="0" marL="457200" rtl="0" algn="l">
              <a:lnSpc>
                <a:spcPct val="90000"/>
              </a:lnSpc>
              <a:spcBef>
                <a:spcPts val="1000"/>
              </a:spcBef>
              <a:spcAft>
                <a:spcPts val="0"/>
              </a:spcAft>
              <a:buClr>
                <a:schemeClr val="dk1"/>
              </a:buClr>
              <a:buSzPts val="2400"/>
              <a:buNone/>
              <a:defRPr b="1" sz="2400"/>
            </a:lvl1pPr>
            <a:lvl2pPr indent="-228600" lvl="1" marL="914400" rtl="0" algn="l">
              <a:lnSpc>
                <a:spcPct val="90000"/>
              </a:lnSpc>
              <a:spcBef>
                <a:spcPts val="500"/>
              </a:spcBef>
              <a:spcAft>
                <a:spcPts val="0"/>
              </a:spcAft>
              <a:buClr>
                <a:schemeClr val="dk1"/>
              </a:buClr>
              <a:buSzPts val="2000"/>
              <a:buNone/>
              <a:defRPr b="1" sz="2000"/>
            </a:lvl2pPr>
            <a:lvl3pPr indent="-228600" lvl="2" marL="1371600" rtl="0" algn="l">
              <a:lnSpc>
                <a:spcPct val="90000"/>
              </a:lnSpc>
              <a:spcBef>
                <a:spcPts val="500"/>
              </a:spcBef>
              <a:spcAft>
                <a:spcPts val="0"/>
              </a:spcAft>
              <a:buClr>
                <a:schemeClr val="dk1"/>
              </a:buClr>
              <a:buSzPts val="1800"/>
              <a:buNone/>
              <a:defRPr b="1" sz="1800"/>
            </a:lvl3pPr>
            <a:lvl4pPr indent="-228600" lvl="3" marL="1828800" rtl="0" algn="l">
              <a:lnSpc>
                <a:spcPct val="90000"/>
              </a:lnSpc>
              <a:spcBef>
                <a:spcPts val="500"/>
              </a:spcBef>
              <a:spcAft>
                <a:spcPts val="0"/>
              </a:spcAft>
              <a:buClr>
                <a:schemeClr val="dk1"/>
              </a:buClr>
              <a:buSzPts val="1600"/>
              <a:buNone/>
              <a:defRPr b="1" sz="1600"/>
            </a:lvl4pPr>
            <a:lvl5pPr indent="-228600" lvl="4" marL="2286000" rtl="0" algn="l">
              <a:lnSpc>
                <a:spcPct val="90000"/>
              </a:lnSpc>
              <a:spcBef>
                <a:spcPts val="500"/>
              </a:spcBef>
              <a:spcAft>
                <a:spcPts val="0"/>
              </a:spcAft>
              <a:buClr>
                <a:schemeClr val="dk1"/>
              </a:buClr>
              <a:buSzPts val="1600"/>
              <a:buNone/>
              <a:defRPr b="1" sz="1600"/>
            </a:lvl5pPr>
            <a:lvl6pPr indent="-228600" lvl="5" marL="2743200" rtl="0" algn="l">
              <a:lnSpc>
                <a:spcPct val="90000"/>
              </a:lnSpc>
              <a:spcBef>
                <a:spcPts val="500"/>
              </a:spcBef>
              <a:spcAft>
                <a:spcPts val="0"/>
              </a:spcAft>
              <a:buClr>
                <a:schemeClr val="dk1"/>
              </a:buClr>
              <a:buSzPts val="1600"/>
              <a:buNone/>
              <a:defRPr b="1" sz="1600"/>
            </a:lvl6pPr>
            <a:lvl7pPr indent="-228600" lvl="6" marL="3200400" rtl="0" algn="l">
              <a:lnSpc>
                <a:spcPct val="90000"/>
              </a:lnSpc>
              <a:spcBef>
                <a:spcPts val="500"/>
              </a:spcBef>
              <a:spcAft>
                <a:spcPts val="0"/>
              </a:spcAft>
              <a:buClr>
                <a:schemeClr val="dk1"/>
              </a:buClr>
              <a:buSzPts val="1600"/>
              <a:buNone/>
              <a:defRPr b="1" sz="1600"/>
            </a:lvl7pPr>
            <a:lvl8pPr indent="-228600" lvl="7" marL="3657600" rtl="0" algn="l">
              <a:lnSpc>
                <a:spcPct val="90000"/>
              </a:lnSpc>
              <a:spcBef>
                <a:spcPts val="500"/>
              </a:spcBef>
              <a:spcAft>
                <a:spcPts val="0"/>
              </a:spcAft>
              <a:buClr>
                <a:schemeClr val="dk1"/>
              </a:buClr>
              <a:buSzPts val="1600"/>
              <a:buNone/>
              <a:defRPr b="1" sz="1600"/>
            </a:lvl8pPr>
            <a:lvl9pPr indent="-228600" lvl="8" marL="4114800" rtl="0" algn="l">
              <a:lnSpc>
                <a:spcPct val="90000"/>
              </a:lnSpc>
              <a:spcBef>
                <a:spcPts val="500"/>
              </a:spcBef>
              <a:spcAft>
                <a:spcPts val="0"/>
              </a:spcAft>
              <a:buClr>
                <a:schemeClr val="dk1"/>
              </a:buClr>
              <a:buSzPts val="1600"/>
              <a:buNone/>
              <a:defRPr b="1" sz="1600"/>
            </a:lvl9pPr>
          </a:lstStyle>
          <a:p/>
        </p:txBody>
      </p:sp>
      <p:sp>
        <p:nvSpPr>
          <p:cNvPr id="151" name="Google Shape;151;p33"/>
          <p:cNvSpPr txBox="1"/>
          <p:nvPr>
            <p:ph idx="4" type="body"/>
          </p:nvPr>
        </p:nvSpPr>
        <p:spPr>
          <a:xfrm>
            <a:off x="4629150" y="1878806"/>
            <a:ext cx="3887400" cy="27633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52" name="Google Shape;152;p33"/>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53" name="Google Shape;153;p33"/>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54" name="Google Shape;154;p33"/>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5" name="Shape 155"/>
        <p:cNvGrpSpPr/>
        <p:nvPr/>
      </p:nvGrpSpPr>
      <p:grpSpPr>
        <a:xfrm>
          <a:off x="0" y="0"/>
          <a:ext cx="0" cy="0"/>
          <a:chOff x="0" y="0"/>
          <a:chExt cx="0" cy="0"/>
        </a:xfrm>
      </p:grpSpPr>
      <p:sp>
        <p:nvSpPr>
          <p:cNvPr id="156" name="Google Shape;156;p34"/>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57" name="Google Shape;157;p34"/>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58" name="Google Shape;158;p34"/>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59" name="Google Shape;159;p34"/>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0" name="Shape 160"/>
        <p:cNvGrpSpPr/>
        <p:nvPr/>
      </p:nvGrpSpPr>
      <p:grpSpPr>
        <a:xfrm>
          <a:off x="0" y="0"/>
          <a:ext cx="0" cy="0"/>
          <a:chOff x="0" y="0"/>
          <a:chExt cx="0" cy="0"/>
        </a:xfrm>
      </p:grpSpPr>
      <p:sp>
        <p:nvSpPr>
          <p:cNvPr id="161" name="Google Shape;161;p35"/>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62" name="Google Shape;162;p35"/>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63" name="Google Shape;163;p35"/>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64" name="Shape 164"/>
        <p:cNvGrpSpPr/>
        <p:nvPr/>
      </p:nvGrpSpPr>
      <p:grpSpPr>
        <a:xfrm>
          <a:off x="0" y="0"/>
          <a:ext cx="0" cy="0"/>
          <a:chOff x="0" y="0"/>
          <a:chExt cx="0" cy="0"/>
        </a:xfrm>
      </p:grpSpPr>
      <p:sp>
        <p:nvSpPr>
          <p:cNvPr id="165" name="Google Shape;165;p36"/>
          <p:cNvSpPr txBox="1"/>
          <p:nvPr>
            <p:ph type="title"/>
          </p:nvPr>
        </p:nvSpPr>
        <p:spPr>
          <a:xfrm>
            <a:off x="629841" y="342900"/>
            <a:ext cx="2949300" cy="1200000"/>
          </a:xfrm>
          <a:prstGeom prst="rect">
            <a:avLst/>
          </a:prstGeom>
          <a:noFill/>
          <a:ln>
            <a:noFill/>
          </a:ln>
        </p:spPr>
        <p:txBody>
          <a:bodyPr anchorCtr="0" anchor="b" bIns="45700" lIns="91425" spcFirstLastPara="1" rIns="91425" wrap="square" tIns="45700">
            <a:normAutofit/>
          </a:bodyPr>
          <a:lstStyle>
            <a:lvl1pPr lvl="0" rtl="0" algn="l">
              <a:lnSpc>
                <a:spcPct val="90000"/>
              </a:lnSpc>
              <a:spcBef>
                <a:spcPts val="0"/>
              </a:spcBef>
              <a:spcAft>
                <a:spcPts val="0"/>
              </a:spcAft>
              <a:buClr>
                <a:schemeClr val="dk1"/>
              </a:buClr>
              <a:buSzPts val="3200"/>
              <a:buFont typeface="Calibri"/>
              <a:buNone/>
              <a:defRPr sz="3200"/>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66" name="Google Shape;166;p36"/>
          <p:cNvSpPr txBox="1"/>
          <p:nvPr>
            <p:ph idx="1" type="body"/>
          </p:nvPr>
        </p:nvSpPr>
        <p:spPr>
          <a:xfrm>
            <a:off x="3887391" y="740569"/>
            <a:ext cx="4629300" cy="3655200"/>
          </a:xfrm>
          <a:prstGeom prst="rect">
            <a:avLst/>
          </a:prstGeom>
          <a:noFill/>
          <a:ln>
            <a:noFill/>
          </a:ln>
        </p:spPr>
        <p:txBody>
          <a:bodyPr anchorCtr="0" anchor="t" bIns="45700" lIns="91425" spcFirstLastPara="1" rIns="91425" wrap="square" tIns="45700">
            <a:normAutofit/>
          </a:bodyPr>
          <a:lstStyle>
            <a:lvl1pPr indent="-431800" lvl="0" marL="457200" rtl="0" algn="l">
              <a:lnSpc>
                <a:spcPct val="90000"/>
              </a:lnSpc>
              <a:spcBef>
                <a:spcPts val="1000"/>
              </a:spcBef>
              <a:spcAft>
                <a:spcPts val="0"/>
              </a:spcAft>
              <a:buClr>
                <a:schemeClr val="dk1"/>
              </a:buClr>
              <a:buSzPts val="3200"/>
              <a:buChar char="•"/>
              <a:defRPr sz="3200"/>
            </a:lvl1pPr>
            <a:lvl2pPr indent="-406400" lvl="1" marL="914400" rtl="0" algn="l">
              <a:lnSpc>
                <a:spcPct val="90000"/>
              </a:lnSpc>
              <a:spcBef>
                <a:spcPts val="500"/>
              </a:spcBef>
              <a:spcAft>
                <a:spcPts val="0"/>
              </a:spcAft>
              <a:buClr>
                <a:schemeClr val="dk1"/>
              </a:buClr>
              <a:buSzPts val="2800"/>
              <a:buChar char="•"/>
              <a:defRPr sz="2800"/>
            </a:lvl2pPr>
            <a:lvl3pPr indent="-381000" lvl="2" marL="1371600" rtl="0" algn="l">
              <a:lnSpc>
                <a:spcPct val="90000"/>
              </a:lnSpc>
              <a:spcBef>
                <a:spcPts val="500"/>
              </a:spcBef>
              <a:spcAft>
                <a:spcPts val="0"/>
              </a:spcAft>
              <a:buClr>
                <a:schemeClr val="dk1"/>
              </a:buClr>
              <a:buSzPts val="2400"/>
              <a:buChar char="•"/>
              <a:defRPr sz="2400"/>
            </a:lvl3pPr>
            <a:lvl4pPr indent="-355600" lvl="3" marL="1828800" rtl="0" algn="l">
              <a:lnSpc>
                <a:spcPct val="90000"/>
              </a:lnSpc>
              <a:spcBef>
                <a:spcPts val="500"/>
              </a:spcBef>
              <a:spcAft>
                <a:spcPts val="0"/>
              </a:spcAft>
              <a:buClr>
                <a:schemeClr val="dk1"/>
              </a:buClr>
              <a:buSzPts val="2000"/>
              <a:buChar char="•"/>
              <a:defRPr sz="2000"/>
            </a:lvl4pPr>
            <a:lvl5pPr indent="-355600" lvl="4" marL="2286000" rtl="0" algn="l">
              <a:lnSpc>
                <a:spcPct val="90000"/>
              </a:lnSpc>
              <a:spcBef>
                <a:spcPts val="500"/>
              </a:spcBef>
              <a:spcAft>
                <a:spcPts val="0"/>
              </a:spcAft>
              <a:buClr>
                <a:schemeClr val="dk1"/>
              </a:buClr>
              <a:buSzPts val="2000"/>
              <a:buChar char="•"/>
              <a:defRPr sz="2000"/>
            </a:lvl5pPr>
            <a:lvl6pPr indent="-355600" lvl="5" marL="2743200" rtl="0" algn="l">
              <a:lnSpc>
                <a:spcPct val="90000"/>
              </a:lnSpc>
              <a:spcBef>
                <a:spcPts val="500"/>
              </a:spcBef>
              <a:spcAft>
                <a:spcPts val="0"/>
              </a:spcAft>
              <a:buClr>
                <a:schemeClr val="dk1"/>
              </a:buClr>
              <a:buSzPts val="2000"/>
              <a:buChar char="•"/>
              <a:defRPr sz="2000"/>
            </a:lvl6pPr>
            <a:lvl7pPr indent="-355600" lvl="6" marL="3200400" rtl="0" algn="l">
              <a:lnSpc>
                <a:spcPct val="90000"/>
              </a:lnSpc>
              <a:spcBef>
                <a:spcPts val="500"/>
              </a:spcBef>
              <a:spcAft>
                <a:spcPts val="0"/>
              </a:spcAft>
              <a:buClr>
                <a:schemeClr val="dk1"/>
              </a:buClr>
              <a:buSzPts val="2000"/>
              <a:buChar char="•"/>
              <a:defRPr sz="2000"/>
            </a:lvl7pPr>
            <a:lvl8pPr indent="-355600" lvl="7" marL="3657600" rtl="0" algn="l">
              <a:lnSpc>
                <a:spcPct val="90000"/>
              </a:lnSpc>
              <a:spcBef>
                <a:spcPts val="500"/>
              </a:spcBef>
              <a:spcAft>
                <a:spcPts val="0"/>
              </a:spcAft>
              <a:buClr>
                <a:schemeClr val="dk1"/>
              </a:buClr>
              <a:buSzPts val="2000"/>
              <a:buChar char="•"/>
              <a:defRPr sz="2000"/>
            </a:lvl8pPr>
            <a:lvl9pPr indent="-355600" lvl="8" marL="4114800" rtl="0" algn="l">
              <a:lnSpc>
                <a:spcPct val="90000"/>
              </a:lnSpc>
              <a:spcBef>
                <a:spcPts val="500"/>
              </a:spcBef>
              <a:spcAft>
                <a:spcPts val="0"/>
              </a:spcAft>
              <a:buClr>
                <a:schemeClr val="dk1"/>
              </a:buClr>
              <a:buSzPts val="2000"/>
              <a:buChar char="•"/>
              <a:defRPr sz="2000"/>
            </a:lvl9pPr>
          </a:lstStyle>
          <a:p/>
        </p:txBody>
      </p:sp>
      <p:sp>
        <p:nvSpPr>
          <p:cNvPr id="167" name="Google Shape;167;p36"/>
          <p:cNvSpPr txBox="1"/>
          <p:nvPr>
            <p:ph idx="2" type="body"/>
          </p:nvPr>
        </p:nvSpPr>
        <p:spPr>
          <a:xfrm>
            <a:off x="629841" y="1543050"/>
            <a:ext cx="2949300" cy="2858700"/>
          </a:xfrm>
          <a:prstGeom prst="rect">
            <a:avLst/>
          </a:prstGeom>
          <a:noFill/>
          <a:ln>
            <a:noFill/>
          </a:ln>
        </p:spPr>
        <p:txBody>
          <a:bodyPr anchorCtr="0" anchor="t" bIns="45700" lIns="91425" spcFirstLastPara="1" rIns="91425" wrap="square" tIns="45700">
            <a:normAutofit/>
          </a:bodyPr>
          <a:lstStyle>
            <a:lvl1pPr indent="-228600" lvl="0" marL="457200" rtl="0" algn="l">
              <a:lnSpc>
                <a:spcPct val="90000"/>
              </a:lnSpc>
              <a:spcBef>
                <a:spcPts val="1000"/>
              </a:spcBef>
              <a:spcAft>
                <a:spcPts val="0"/>
              </a:spcAft>
              <a:buClr>
                <a:schemeClr val="dk1"/>
              </a:buClr>
              <a:buSzPts val="1600"/>
              <a:buNone/>
              <a:defRPr sz="1600"/>
            </a:lvl1pPr>
            <a:lvl2pPr indent="-228600" lvl="1" marL="914400" rtl="0" algn="l">
              <a:lnSpc>
                <a:spcPct val="90000"/>
              </a:lnSpc>
              <a:spcBef>
                <a:spcPts val="500"/>
              </a:spcBef>
              <a:spcAft>
                <a:spcPts val="0"/>
              </a:spcAft>
              <a:buClr>
                <a:schemeClr val="dk1"/>
              </a:buClr>
              <a:buSzPts val="1400"/>
              <a:buNone/>
              <a:defRPr sz="1400"/>
            </a:lvl2pPr>
            <a:lvl3pPr indent="-228600" lvl="2" marL="1371600" rtl="0" algn="l">
              <a:lnSpc>
                <a:spcPct val="90000"/>
              </a:lnSpc>
              <a:spcBef>
                <a:spcPts val="500"/>
              </a:spcBef>
              <a:spcAft>
                <a:spcPts val="0"/>
              </a:spcAft>
              <a:buClr>
                <a:schemeClr val="dk1"/>
              </a:buClr>
              <a:buSzPts val="1200"/>
              <a:buNone/>
              <a:defRPr sz="1200"/>
            </a:lvl3pPr>
            <a:lvl4pPr indent="-228600" lvl="3" marL="1828800" rtl="0" algn="l">
              <a:lnSpc>
                <a:spcPct val="90000"/>
              </a:lnSpc>
              <a:spcBef>
                <a:spcPts val="500"/>
              </a:spcBef>
              <a:spcAft>
                <a:spcPts val="0"/>
              </a:spcAft>
              <a:buClr>
                <a:schemeClr val="dk1"/>
              </a:buClr>
              <a:buSzPts val="1000"/>
              <a:buNone/>
              <a:defRPr sz="1000"/>
            </a:lvl4pPr>
            <a:lvl5pPr indent="-228600" lvl="4" marL="2286000" rtl="0" algn="l">
              <a:lnSpc>
                <a:spcPct val="90000"/>
              </a:lnSpc>
              <a:spcBef>
                <a:spcPts val="500"/>
              </a:spcBef>
              <a:spcAft>
                <a:spcPts val="0"/>
              </a:spcAft>
              <a:buClr>
                <a:schemeClr val="dk1"/>
              </a:buClr>
              <a:buSzPts val="1000"/>
              <a:buNone/>
              <a:defRPr sz="1000"/>
            </a:lvl5pPr>
            <a:lvl6pPr indent="-228600" lvl="5" marL="2743200" rtl="0" algn="l">
              <a:lnSpc>
                <a:spcPct val="90000"/>
              </a:lnSpc>
              <a:spcBef>
                <a:spcPts val="500"/>
              </a:spcBef>
              <a:spcAft>
                <a:spcPts val="0"/>
              </a:spcAft>
              <a:buClr>
                <a:schemeClr val="dk1"/>
              </a:buClr>
              <a:buSzPts val="1000"/>
              <a:buNone/>
              <a:defRPr sz="1000"/>
            </a:lvl6pPr>
            <a:lvl7pPr indent="-228600" lvl="6" marL="3200400" rtl="0" algn="l">
              <a:lnSpc>
                <a:spcPct val="90000"/>
              </a:lnSpc>
              <a:spcBef>
                <a:spcPts val="500"/>
              </a:spcBef>
              <a:spcAft>
                <a:spcPts val="0"/>
              </a:spcAft>
              <a:buClr>
                <a:schemeClr val="dk1"/>
              </a:buClr>
              <a:buSzPts val="1000"/>
              <a:buNone/>
              <a:defRPr sz="1000"/>
            </a:lvl7pPr>
            <a:lvl8pPr indent="-228600" lvl="7" marL="3657600" rtl="0" algn="l">
              <a:lnSpc>
                <a:spcPct val="90000"/>
              </a:lnSpc>
              <a:spcBef>
                <a:spcPts val="500"/>
              </a:spcBef>
              <a:spcAft>
                <a:spcPts val="0"/>
              </a:spcAft>
              <a:buClr>
                <a:schemeClr val="dk1"/>
              </a:buClr>
              <a:buSzPts val="1000"/>
              <a:buNone/>
              <a:defRPr sz="1000"/>
            </a:lvl8pPr>
            <a:lvl9pPr indent="-228600" lvl="8" marL="4114800" rtl="0" algn="l">
              <a:lnSpc>
                <a:spcPct val="90000"/>
              </a:lnSpc>
              <a:spcBef>
                <a:spcPts val="500"/>
              </a:spcBef>
              <a:spcAft>
                <a:spcPts val="0"/>
              </a:spcAft>
              <a:buClr>
                <a:schemeClr val="dk1"/>
              </a:buClr>
              <a:buSzPts val="1000"/>
              <a:buNone/>
              <a:defRPr sz="1000"/>
            </a:lvl9pPr>
          </a:lstStyle>
          <a:p/>
        </p:txBody>
      </p:sp>
      <p:sp>
        <p:nvSpPr>
          <p:cNvPr id="168" name="Google Shape;168;p36"/>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69" name="Google Shape;169;p36"/>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70" name="Google Shape;170;p36"/>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71" name="Shape 171"/>
        <p:cNvGrpSpPr/>
        <p:nvPr/>
      </p:nvGrpSpPr>
      <p:grpSpPr>
        <a:xfrm>
          <a:off x="0" y="0"/>
          <a:ext cx="0" cy="0"/>
          <a:chOff x="0" y="0"/>
          <a:chExt cx="0" cy="0"/>
        </a:xfrm>
      </p:grpSpPr>
      <p:sp>
        <p:nvSpPr>
          <p:cNvPr id="172" name="Google Shape;172;p37"/>
          <p:cNvSpPr txBox="1"/>
          <p:nvPr>
            <p:ph type="title"/>
          </p:nvPr>
        </p:nvSpPr>
        <p:spPr>
          <a:xfrm>
            <a:off x="629841" y="342900"/>
            <a:ext cx="2949300" cy="1200000"/>
          </a:xfrm>
          <a:prstGeom prst="rect">
            <a:avLst/>
          </a:prstGeom>
          <a:noFill/>
          <a:ln>
            <a:noFill/>
          </a:ln>
        </p:spPr>
        <p:txBody>
          <a:bodyPr anchorCtr="0" anchor="b" bIns="45700" lIns="91425" spcFirstLastPara="1" rIns="91425" wrap="square" tIns="45700">
            <a:normAutofit/>
          </a:bodyPr>
          <a:lstStyle>
            <a:lvl1pPr lvl="0" rtl="0" algn="l">
              <a:lnSpc>
                <a:spcPct val="90000"/>
              </a:lnSpc>
              <a:spcBef>
                <a:spcPts val="0"/>
              </a:spcBef>
              <a:spcAft>
                <a:spcPts val="0"/>
              </a:spcAft>
              <a:buClr>
                <a:schemeClr val="dk1"/>
              </a:buClr>
              <a:buSzPts val="3200"/>
              <a:buFont typeface="Calibri"/>
              <a:buNone/>
              <a:defRPr sz="3200"/>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73" name="Google Shape;173;p37"/>
          <p:cNvSpPr/>
          <p:nvPr>
            <p:ph idx="2" type="pic"/>
          </p:nvPr>
        </p:nvSpPr>
        <p:spPr>
          <a:xfrm>
            <a:off x="3887391" y="740569"/>
            <a:ext cx="4629300" cy="3655200"/>
          </a:xfrm>
          <a:prstGeom prst="rect">
            <a:avLst/>
          </a:prstGeom>
          <a:noFill/>
          <a:ln>
            <a:noFill/>
          </a:ln>
        </p:spPr>
      </p:sp>
      <p:sp>
        <p:nvSpPr>
          <p:cNvPr id="174" name="Google Shape;174;p37"/>
          <p:cNvSpPr txBox="1"/>
          <p:nvPr>
            <p:ph idx="1" type="body"/>
          </p:nvPr>
        </p:nvSpPr>
        <p:spPr>
          <a:xfrm>
            <a:off x="629841" y="1543050"/>
            <a:ext cx="2949300" cy="2858700"/>
          </a:xfrm>
          <a:prstGeom prst="rect">
            <a:avLst/>
          </a:prstGeom>
          <a:noFill/>
          <a:ln>
            <a:noFill/>
          </a:ln>
        </p:spPr>
        <p:txBody>
          <a:bodyPr anchorCtr="0" anchor="t" bIns="45700" lIns="91425" spcFirstLastPara="1" rIns="91425" wrap="square" tIns="45700">
            <a:normAutofit/>
          </a:bodyPr>
          <a:lstStyle>
            <a:lvl1pPr indent="-228600" lvl="0" marL="457200" rtl="0" algn="l">
              <a:lnSpc>
                <a:spcPct val="90000"/>
              </a:lnSpc>
              <a:spcBef>
                <a:spcPts val="1000"/>
              </a:spcBef>
              <a:spcAft>
                <a:spcPts val="0"/>
              </a:spcAft>
              <a:buClr>
                <a:schemeClr val="dk1"/>
              </a:buClr>
              <a:buSzPts val="1600"/>
              <a:buNone/>
              <a:defRPr sz="1600"/>
            </a:lvl1pPr>
            <a:lvl2pPr indent="-228600" lvl="1" marL="914400" rtl="0" algn="l">
              <a:lnSpc>
                <a:spcPct val="90000"/>
              </a:lnSpc>
              <a:spcBef>
                <a:spcPts val="500"/>
              </a:spcBef>
              <a:spcAft>
                <a:spcPts val="0"/>
              </a:spcAft>
              <a:buClr>
                <a:schemeClr val="dk1"/>
              </a:buClr>
              <a:buSzPts val="1400"/>
              <a:buNone/>
              <a:defRPr sz="1400"/>
            </a:lvl2pPr>
            <a:lvl3pPr indent="-228600" lvl="2" marL="1371600" rtl="0" algn="l">
              <a:lnSpc>
                <a:spcPct val="90000"/>
              </a:lnSpc>
              <a:spcBef>
                <a:spcPts val="500"/>
              </a:spcBef>
              <a:spcAft>
                <a:spcPts val="0"/>
              </a:spcAft>
              <a:buClr>
                <a:schemeClr val="dk1"/>
              </a:buClr>
              <a:buSzPts val="1200"/>
              <a:buNone/>
              <a:defRPr sz="1200"/>
            </a:lvl3pPr>
            <a:lvl4pPr indent="-228600" lvl="3" marL="1828800" rtl="0" algn="l">
              <a:lnSpc>
                <a:spcPct val="90000"/>
              </a:lnSpc>
              <a:spcBef>
                <a:spcPts val="500"/>
              </a:spcBef>
              <a:spcAft>
                <a:spcPts val="0"/>
              </a:spcAft>
              <a:buClr>
                <a:schemeClr val="dk1"/>
              </a:buClr>
              <a:buSzPts val="1000"/>
              <a:buNone/>
              <a:defRPr sz="1000"/>
            </a:lvl4pPr>
            <a:lvl5pPr indent="-228600" lvl="4" marL="2286000" rtl="0" algn="l">
              <a:lnSpc>
                <a:spcPct val="90000"/>
              </a:lnSpc>
              <a:spcBef>
                <a:spcPts val="500"/>
              </a:spcBef>
              <a:spcAft>
                <a:spcPts val="0"/>
              </a:spcAft>
              <a:buClr>
                <a:schemeClr val="dk1"/>
              </a:buClr>
              <a:buSzPts val="1000"/>
              <a:buNone/>
              <a:defRPr sz="1000"/>
            </a:lvl5pPr>
            <a:lvl6pPr indent="-228600" lvl="5" marL="2743200" rtl="0" algn="l">
              <a:lnSpc>
                <a:spcPct val="90000"/>
              </a:lnSpc>
              <a:spcBef>
                <a:spcPts val="500"/>
              </a:spcBef>
              <a:spcAft>
                <a:spcPts val="0"/>
              </a:spcAft>
              <a:buClr>
                <a:schemeClr val="dk1"/>
              </a:buClr>
              <a:buSzPts val="1000"/>
              <a:buNone/>
              <a:defRPr sz="1000"/>
            </a:lvl6pPr>
            <a:lvl7pPr indent="-228600" lvl="6" marL="3200400" rtl="0" algn="l">
              <a:lnSpc>
                <a:spcPct val="90000"/>
              </a:lnSpc>
              <a:spcBef>
                <a:spcPts val="500"/>
              </a:spcBef>
              <a:spcAft>
                <a:spcPts val="0"/>
              </a:spcAft>
              <a:buClr>
                <a:schemeClr val="dk1"/>
              </a:buClr>
              <a:buSzPts val="1000"/>
              <a:buNone/>
              <a:defRPr sz="1000"/>
            </a:lvl7pPr>
            <a:lvl8pPr indent="-228600" lvl="7" marL="3657600" rtl="0" algn="l">
              <a:lnSpc>
                <a:spcPct val="90000"/>
              </a:lnSpc>
              <a:spcBef>
                <a:spcPts val="500"/>
              </a:spcBef>
              <a:spcAft>
                <a:spcPts val="0"/>
              </a:spcAft>
              <a:buClr>
                <a:schemeClr val="dk1"/>
              </a:buClr>
              <a:buSzPts val="1000"/>
              <a:buNone/>
              <a:defRPr sz="1000"/>
            </a:lvl8pPr>
            <a:lvl9pPr indent="-228600" lvl="8" marL="4114800" rtl="0" algn="l">
              <a:lnSpc>
                <a:spcPct val="90000"/>
              </a:lnSpc>
              <a:spcBef>
                <a:spcPts val="500"/>
              </a:spcBef>
              <a:spcAft>
                <a:spcPts val="0"/>
              </a:spcAft>
              <a:buClr>
                <a:schemeClr val="dk1"/>
              </a:buClr>
              <a:buSzPts val="1000"/>
              <a:buNone/>
              <a:defRPr sz="1000"/>
            </a:lvl9pPr>
          </a:lstStyle>
          <a:p/>
        </p:txBody>
      </p:sp>
      <p:sp>
        <p:nvSpPr>
          <p:cNvPr id="175" name="Google Shape;175;p37"/>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76" name="Google Shape;176;p37"/>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77" name="Google Shape;177;p37"/>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78" name="Shape 178"/>
        <p:cNvGrpSpPr/>
        <p:nvPr/>
      </p:nvGrpSpPr>
      <p:grpSpPr>
        <a:xfrm>
          <a:off x="0" y="0"/>
          <a:ext cx="0" cy="0"/>
          <a:chOff x="0" y="0"/>
          <a:chExt cx="0" cy="0"/>
        </a:xfrm>
      </p:grpSpPr>
      <p:sp>
        <p:nvSpPr>
          <p:cNvPr id="179" name="Google Shape;179;p38"/>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80" name="Google Shape;180;p38"/>
          <p:cNvSpPr txBox="1"/>
          <p:nvPr>
            <p:ph idx="1" type="body"/>
          </p:nvPr>
        </p:nvSpPr>
        <p:spPr>
          <a:xfrm rot="5400000">
            <a:off x="2940300" y="-942431"/>
            <a:ext cx="3263400" cy="78867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81" name="Google Shape;181;p38"/>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82" name="Google Shape;182;p38"/>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83" name="Google Shape;183;p38"/>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84" name="Shape 184"/>
        <p:cNvGrpSpPr/>
        <p:nvPr/>
      </p:nvGrpSpPr>
      <p:grpSpPr>
        <a:xfrm>
          <a:off x="0" y="0"/>
          <a:ext cx="0" cy="0"/>
          <a:chOff x="0" y="0"/>
          <a:chExt cx="0" cy="0"/>
        </a:xfrm>
      </p:grpSpPr>
      <p:sp>
        <p:nvSpPr>
          <p:cNvPr id="185" name="Google Shape;185;p39"/>
          <p:cNvSpPr txBox="1"/>
          <p:nvPr>
            <p:ph type="title"/>
          </p:nvPr>
        </p:nvSpPr>
        <p:spPr>
          <a:xfrm rot="5400000">
            <a:off x="5350050" y="1467544"/>
            <a:ext cx="4359000" cy="19716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86" name="Google Shape;186;p39"/>
          <p:cNvSpPr txBox="1"/>
          <p:nvPr>
            <p:ph idx="1" type="body"/>
          </p:nvPr>
        </p:nvSpPr>
        <p:spPr>
          <a:xfrm rot="5400000">
            <a:off x="1349475" y="-447056"/>
            <a:ext cx="4359000" cy="58008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87" name="Google Shape;187;p39"/>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88" name="Google Shape;188;p39"/>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89" name="Google Shape;189;p39"/>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0" name="Shape 190"/>
        <p:cNvGrpSpPr/>
        <p:nvPr/>
      </p:nvGrpSpPr>
      <p:grpSpPr>
        <a:xfrm>
          <a:off x="0" y="0"/>
          <a:ext cx="0" cy="0"/>
          <a:chOff x="0" y="0"/>
          <a:chExt cx="0" cy="0"/>
        </a:xfrm>
      </p:grpSpPr>
      <p:sp>
        <p:nvSpPr>
          <p:cNvPr id="191" name="Google Shape;191;p4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90000"/>
              </a:lnSpc>
              <a:spcBef>
                <a:spcPts val="0"/>
              </a:spcBef>
              <a:spcAft>
                <a:spcPts val="0"/>
              </a:spcAft>
              <a:buClr>
                <a:schemeClr val="dk1"/>
              </a:buClr>
              <a:buSzPts val="2800"/>
              <a:buFont typeface="Calibri"/>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92" name="Google Shape;192;p4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gn="l">
              <a:lnSpc>
                <a:spcPct val="90000"/>
              </a:lnSpc>
              <a:spcBef>
                <a:spcPts val="0"/>
              </a:spcBef>
              <a:spcAft>
                <a:spcPts val="0"/>
              </a:spcAft>
              <a:buClr>
                <a:schemeClr val="dk1"/>
              </a:buClr>
              <a:buSzPts val="1800"/>
              <a:buChar char="●"/>
              <a:defRPr/>
            </a:lvl1pPr>
            <a:lvl2pPr indent="-317500" lvl="1" marL="914400" rtl="0" algn="l">
              <a:lnSpc>
                <a:spcPct val="90000"/>
              </a:lnSpc>
              <a:spcBef>
                <a:spcPts val="1600"/>
              </a:spcBef>
              <a:spcAft>
                <a:spcPts val="0"/>
              </a:spcAft>
              <a:buClr>
                <a:schemeClr val="dk1"/>
              </a:buClr>
              <a:buSzPts val="1400"/>
              <a:buChar char="○"/>
              <a:defRPr/>
            </a:lvl2pPr>
            <a:lvl3pPr indent="-317500" lvl="2" marL="1371600" rtl="0" algn="l">
              <a:lnSpc>
                <a:spcPct val="90000"/>
              </a:lnSpc>
              <a:spcBef>
                <a:spcPts val="1600"/>
              </a:spcBef>
              <a:spcAft>
                <a:spcPts val="0"/>
              </a:spcAft>
              <a:buClr>
                <a:schemeClr val="dk1"/>
              </a:buClr>
              <a:buSzPts val="1400"/>
              <a:buChar char="■"/>
              <a:defRPr/>
            </a:lvl3pPr>
            <a:lvl4pPr indent="-317500" lvl="3" marL="1828800" rtl="0" algn="l">
              <a:lnSpc>
                <a:spcPct val="90000"/>
              </a:lnSpc>
              <a:spcBef>
                <a:spcPts val="1600"/>
              </a:spcBef>
              <a:spcAft>
                <a:spcPts val="0"/>
              </a:spcAft>
              <a:buClr>
                <a:schemeClr val="dk1"/>
              </a:buClr>
              <a:buSzPts val="1400"/>
              <a:buChar char="●"/>
              <a:defRPr/>
            </a:lvl4pPr>
            <a:lvl5pPr indent="-317500" lvl="4" marL="2286000" rtl="0" algn="l">
              <a:lnSpc>
                <a:spcPct val="90000"/>
              </a:lnSpc>
              <a:spcBef>
                <a:spcPts val="1600"/>
              </a:spcBef>
              <a:spcAft>
                <a:spcPts val="0"/>
              </a:spcAft>
              <a:buClr>
                <a:schemeClr val="dk1"/>
              </a:buClr>
              <a:buSzPts val="1400"/>
              <a:buChar char="○"/>
              <a:defRPr/>
            </a:lvl5pPr>
            <a:lvl6pPr indent="-317500" lvl="5" marL="2743200" rtl="0" algn="l">
              <a:lnSpc>
                <a:spcPct val="90000"/>
              </a:lnSpc>
              <a:spcBef>
                <a:spcPts val="1600"/>
              </a:spcBef>
              <a:spcAft>
                <a:spcPts val="0"/>
              </a:spcAft>
              <a:buClr>
                <a:schemeClr val="dk1"/>
              </a:buClr>
              <a:buSzPts val="1400"/>
              <a:buChar char="■"/>
              <a:defRPr/>
            </a:lvl6pPr>
            <a:lvl7pPr indent="-317500" lvl="6" marL="3200400" rtl="0" algn="l">
              <a:lnSpc>
                <a:spcPct val="90000"/>
              </a:lnSpc>
              <a:spcBef>
                <a:spcPts val="1600"/>
              </a:spcBef>
              <a:spcAft>
                <a:spcPts val="0"/>
              </a:spcAft>
              <a:buClr>
                <a:schemeClr val="dk1"/>
              </a:buClr>
              <a:buSzPts val="1400"/>
              <a:buChar char="●"/>
              <a:defRPr/>
            </a:lvl7pPr>
            <a:lvl8pPr indent="-317500" lvl="7" marL="3657600" rtl="0" algn="l">
              <a:lnSpc>
                <a:spcPct val="90000"/>
              </a:lnSpc>
              <a:spcBef>
                <a:spcPts val="1600"/>
              </a:spcBef>
              <a:spcAft>
                <a:spcPts val="0"/>
              </a:spcAft>
              <a:buClr>
                <a:schemeClr val="dk1"/>
              </a:buClr>
              <a:buSzPts val="1400"/>
              <a:buChar char="○"/>
              <a:defRPr/>
            </a:lvl8pPr>
            <a:lvl9pPr indent="-317500" lvl="8" marL="4114800" rtl="0" algn="l">
              <a:lnSpc>
                <a:spcPct val="90000"/>
              </a:lnSpc>
              <a:spcBef>
                <a:spcPts val="1600"/>
              </a:spcBef>
              <a:spcAft>
                <a:spcPts val="1600"/>
              </a:spcAft>
              <a:buClr>
                <a:schemeClr val="dk1"/>
              </a:buClr>
              <a:buSzPts val="1400"/>
              <a:buChar char="■"/>
              <a:defRPr/>
            </a:lvl9pPr>
          </a:lstStyle>
          <a:p/>
        </p:txBody>
      </p:sp>
      <p:sp>
        <p:nvSpPr>
          <p:cNvPr id="193" name="Google Shape;193;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8" name="Shape 198"/>
        <p:cNvGrpSpPr/>
        <p:nvPr/>
      </p:nvGrpSpPr>
      <p:grpSpPr>
        <a:xfrm>
          <a:off x="0" y="0"/>
          <a:ext cx="0" cy="0"/>
          <a:chOff x="0" y="0"/>
          <a:chExt cx="0" cy="0"/>
        </a:xfrm>
      </p:grpSpPr>
      <p:sp>
        <p:nvSpPr>
          <p:cNvPr id="199" name="Google Shape;199;p4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200" name="Google Shape;200;p4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201" name="Google Shape;201;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2" name="Shape 202"/>
        <p:cNvGrpSpPr/>
        <p:nvPr/>
      </p:nvGrpSpPr>
      <p:grpSpPr>
        <a:xfrm>
          <a:off x="0" y="0"/>
          <a:ext cx="0" cy="0"/>
          <a:chOff x="0" y="0"/>
          <a:chExt cx="0" cy="0"/>
        </a:xfrm>
      </p:grpSpPr>
      <p:sp>
        <p:nvSpPr>
          <p:cNvPr id="203" name="Google Shape;203;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04" name="Shape 204"/>
        <p:cNvGrpSpPr/>
        <p:nvPr/>
      </p:nvGrpSpPr>
      <p:grpSpPr>
        <a:xfrm>
          <a:off x="0" y="0"/>
          <a:ext cx="0" cy="0"/>
          <a:chOff x="0" y="0"/>
          <a:chExt cx="0" cy="0"/>
        </a:xfrm>
      </p:grpSpPr>
      <p:sp>
        <p:nvSpPr>
          <p:cNvPr id="205" name="Google Shape;205;p44"/>
          <p:cNvSpPr txBox="1"/>
          <p:nvPr>
            <p:ph type="title"/>
          </p:nvPr>
        </p:nvSpPr>
        <p:spPr>
          <a:xfrm>
            <a:off x="457200" y="205979"/>
            <a:ext cx="8229600" cy="857400"/>
          </a:xfrm>
          <a:prstGeom prst="rect">
            <a:avLst/>
          </a:prstGeom>
          <a:noFill/>
          <a:ln>
            <a:noFill/>
          </a:ln>
        </p:spPr>
        <p:txBody>
          <a:bodyPr anchorCtr="0" anchor="ctr" bIns="45700" lIns="91400" spcFirstLastPara="1" rIns="91400" wrap="square" tIns="45700">
            <a:noAutofit/>
          </a:bodyPr>
          <a:lstStyle>
            <a:lvl1pPr lvl="0" rtl="0" algn="ctr">
              <a:lnSpc>
                <a:spcPct val="100000"/>
              </a:lnSpc>
              <a:spcBef>
                <a:spcPts val="0"/>
              </a:spcBef>
              <a:spcAft>
                <a:spcPts val="0"/>
              </a:spcAft>
              <a:buClr>
                <a:schemeClr val="dk1"/>
              </a:buClr>
              <a:buSzPts val="1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206" name="Google Shape;206;p44"/>
          <p:cNvSpPr txBox="1"/>
          <p:nvPr>
            <p:ph idx="1" type="body"/>
          </p:nvPr>
        </p:nvSpPr>
        <p:spPr>
          <a:xfrm>
            <a:off x="457200" y="1200151"/>
            <a:ext cx="8229600" cy="3394500"/>
          </a:xfrm>
          <a:prstGeom prst="rect">
            <a:avLst/>
          </a:prstGeom>
          <a:noFill/>
          <a:ln>
            <a:noFill/>
          </a:ln>
        </p:spPr>
        <p:txBody>
          <a:bodyPr anchorCtr="0" anchor="t" bIns="45700" lIns="91400" spcFirstLastPara="1" rIns="91400" wrap="square" tIns="45700">
            <a:noAutofit/>
          </a:bodyPr>
          <a:lstStyle>
            <a:lvl1pPr indent="-342900" lvl="0" marL="457200" rtl="0" algn="l">
              <a:lnSpc>
                <a:spcPct val="115000"/>
              </a:lnSpc>
              <a:spcBef>
                <a:spcPts val="360"/>
              </a:spcBef>
              <a:spcAft>
                <a:spcPts val="0"/>
              </a:spcAft>
              <a:buClr>
                <a:schemeClr val="dk1"/>
              </a:buClr>
              <a:buSzPts val="1800"/>
              <a:buChar char="●"/>
              <a:defRPr/>
            </a:lvl1pPr>
            <a:lvl2pPr indent="-342900" lvl="1" marL="914400" rtl="0" algn="l">
              <a:lnSpc>
                <a:spcPct val="115000"/>
              </a:lnSpc>
              <a:spcBef>
                <a:spcPts val="1600"/>
              </a:spcBef>
              <a:spcAft>
                <a:spcPts val="0"/>
              </a:spcAft>
              <a:buClr>
                <a:schemeClr val="dk1"/>
              </a:buClr>
              <a:buSzPts val="1800"/>
              <a:buChar char="○"/>
              <a:defRPr/>
            </a:lvl2pPr>
            <a:lvl3pPr indent="-342900" lvl="2" marL="1371600" rtl="0" algn="l">
              <a:lnSpc>
                <a:spcPct val="115000"/>
              </a:lnSpc>
              <a:spcBef>
                <a:spcPts val="1600"/>
              </a:spcBef>
              <a:spcAft>
                <a:spcPts val="0"/>
              </a:spcAft>
              <a:buClr>
                <a:schemeClr val="dk1"/>
              </a:buClr>
              <a:buSzPts val="1800"/>
              <a:buChar char="■"/>
              <a:defRPr/>
            </a:lvl3pPr>
            <a:lvl4pPr indent="-342900" lvl="3" marL="1828800" rtl="0" algn="l">
              <a:lnSpc>
                <a:spcPct val="115000"/>
              </a:lnSpc>
              <a:spcBef>
                <a:spcPts val="1600"/>
              </a:spcBef>
              <a:spcAft>
                <a:spcPts val="0"/>
              </a:spcAft>
              <a:buClr>
                <a:schemeClr val="dk1"/>
              </a:buClr>
              <a:buSzPts val="1800"/>
              <a:buChar char="●"/>
              <a:defRPr/>
            </a:lvl4pPr>
            <a:lvl5pPr indent="-342900" lvl="4" marL="2286000" rtl="0" algn="l">
              <a:lnSpc>
                <a:spcPct val="115000"/>
              </a:lnSpc>
              <a:spcBef>
                <a:spcPts val="1600"/>
              </a:spcBef>
              <a:spcAft>
                <a:spcPts val="0"/>
              </a:spcAft>
              <a:buClr>
                <a:schemeClr val="dk1"/>
              </a:buClr>
              <a:buSzPts val="1800"/>
              <a:buChar char="○"/>
              <a:defRPr/>
            </a:lvl5pPr>
            <a:lvl6pPr indent="-342900" lvl="5" marL="2743200" rtl="0" algn="l">
              <a:lnSpc>
                <a:spcPct val="115000"/>
              </a:lnSpc>
              <a:spcBef>
                <a:spcPts val="1600"/>
              </a:spcBef>
              <a:spcAft>
                <a:spcPts val="0"/>
              </a:spcAft>
              <a:buClr>
                <a:schemeClr val="dk1"/>
              </a:buClr>
              <a:buSzPts val="1800"/>
              <a:buChar char="■"/>
              <a:defRPr/>
            </a:lvl6pPr>
            <a:lvl7pPr indent="-342900" lvl="6" marL="3200400" rtl="0" algn="l">
              <a:lnSpc>
                <a:spcPct val="115000"/>
              </a:lnSpc>
              <a:spcBef>
                <a:spcPts val="1600"/>
              </a:spcBef>
              <a:spcAft>
                <a:spcPts val="0"/>
              </a:spcAft>
              <a:buClr>
                <a:schemeClr val="dk1"/>
              </a:buClr>
              <a:buSzPts val="1800"/>
              <a:buChar char="●"/>
              <a:defRPr/>
            </a:lvl7pPr>
            <a:lvl8pPr indent="-342900" lvl="7" marL="3657600" rtl="0" algn="l">
              <a:lnSpc>
                <a:spcPct val="115000"/>
              </a:lnSpc>
              <a:spcBef>
                <a:spcPts val="1600"/>
              </a:spcBef>
              <a:spcAft>
                <a:spcPts val="0"/>
              </a:spcAft>
              <a:buClr>
                <a:schemeClr val="dk1"/>
              </a:buClr>
              <a:buSzPts val="1800"/>
              <a:buChar char="○"/>
              <a:defRPr/>
            </a:lvl8pPr>
            <a:lvl9pPr indent="-342900" lvl="8" marL="4114800" rtl="0" algn="l">
              <a:lnSpc>
                <a:spcPct val="115000"/>
              </a:lnSpc>
              <a:spcBef>
                <a:spcPts val="1600"/>
              </a:spcBef>
              <a:spcAft>
                <a:spcPts val="1600"/>
              </a:spcAft>
              <a:buClr>
                <a:schemeClr val="dk1"/>
              </a:buClr>
              <a:buSzPts val="1800"/>
              <a:buChar char="■"/>
              <a:defRPr/>
            </a:lvl9pPr>
          </a:lstStyle>
          <a:p/>
        </p:txBody>
      </p:sp>
      <p:sp>
        <p:nvSpPr>
          <p:cNvPr id="207" name="Google Shape;207;p44"/>
          <p:cNvSpPr txBox="1"/>
          <p:nvPr>
            <p:ph idx="10" type="dt"/>
          </p:nvPr>
        </p:nvSpPr>
        <p:spPr>
          <a:xfrm>
            <a:off x="457200" y="4767264"/>
            <a:ext cx="2133600" cy="273900"/>
          </a:xfrm>
          <a:prstGeom prst="rect">
            <a:avLst/>
          </a:prstGeom>
          <a:noFill/>
          <a:ln>
            <a:noFill/>
          </a:ln>
        </p:spPr>
        <p:txBody>
          <a:bodyPr anchorCtr="0" anchor="ctr" bIns="45700" lIns="91400" spcFirstLastPara="1" rIns="91400"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08" name="Google Shape;208;p44"/>
          <p:cNvSpPr txBox="1"/>
          <p:nvPr>
            <p:ph idx="11" type="ftr"/>
          </p:nvPr>
        </p:nvSpPr>
        <p:spPr>
          <a:xfrm>
            <a:off x="3124200" y="4767264"/>
            <a:ext cx="2895600" cy="273900"/>
          </a:xfrm>
          <a:prstGeom prst="rect">
            <a:avLst/>
          </a:prstGeom>
          <a:noFill/>
          <a:ln>
            <a:noFill/>
          </a:ln>
        </p:spPr>
        <p:txBody>
          <a:bodyPr anchorCtr="0" anchor="ctr" bIns="45700" lIns="91400" spcFirstLastPara="1" rIns="91400" wrap="square" tIns="45700">
            <a:no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09" name="Google Shape;209;p44"/>
          <p:cNvSpPr txBox="1"/>
          <p:nvPr>
            <p:ph idx="12" type="sldNum"/>
          </p:nvPr>
        </p:nvSpPr>
        <p:spPr>
          <a:xfrm>
            <a:off x="6553200" y="4767264"/>
            <a:ext cx="2133600" cy="273900"/>
          </a:xfrm>
          <a:prstGeom prst="rect">
            <a:avLst/>
          </a:prstGeom>
          <a:noFill/>
          <a:ln>
            <a:noFill/>
          </a:ln>
        </p:spPr>
        <p:txBody>
          <a:bodyPr anchorCtr="0" anchor="ctr" bIns="45700" lIns="91400" spcFirstLastPara="1" rIns="91400"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10" name="Shape 210"/>
        <p:cNvGrpSpPr/>
        <p:nvPr/>
      </p:nvGrpSpPr>
      <p:grpSpPr>
        <a:xfrm>
          <a:off x="0" y="0"/>
          <a:ext cx="0" cy="0"/>
          <a:chOff x="0" y="0"/>
          <a:chExt cx="0" cy="0"/>
        </a:xfrm>
      </p:grpSpPr>
      <p:sp>
        <p:nvSpPr>
          <p:cNvPr id="211" name="Google Shape;211;p4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212" name="Google Shape;212;p4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13" name="Google Shape;213;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4" name="Shape 214"/>
        <p:cNvGrpSpPr/>
        <p:nvPr/>
      </p:nvGrpSpPr>
      <p:grpSpPr>
        <a:xfrm>
          <a:off x="0" y="0"/>
          <a:ext cx="0" cy="0"/>
          <a:chOff x="0" y="0"/>
          <a:chExt cx="0" cy="0"/>
        </a:xfrm>
      </p:grpSpPr>
      <p:sp>
        <p:nvSpPr>
          <p:cNvPr id="215" name="Google Shape;215;p46"/>
          <p:cNvSpPr txBox="1"/>
          <p:nvPr>
            <p:ph type="title"/>
          </p:nvPr>
        </p:nvSpPr>
        <p:spPr>
          <a:xfrm>
            <a:off x="457200" y="205979"/>
            <a:ext cx="8229600" cy="857400"/>
          </a:xfrm>
          <a:prstGeom prst="rect">
            <a:avLst/>
          </a:prstGeom>
          <a:noFill/>
          <a:ln>
            <a:noFill/>
          </a:ln>
        </p:spPr>
        <p:txBody>
          <a:bodyPr anchorCtr="0" anchor="ctr" bIns="45700" lIns="91400" spcFirstLastPara="1" rIns="91400" wrap="square" tIns="45700">
            <a:noAutofit/>
          </a:bodyPr>
          <a:lstStyle>
            <a:lvl1pPr lvl="0" rtl="0" algn="ctr">
              <a:lnSpc>
                <a:spcPct val="10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16" name="Google Shape;216;p46"/>
          <p:cNvSpPr txBox="1"/>
          <p:nvPr>
            <p:ph idx="1" type="body"/>
          </p:nvPr>
        </p:nvSpPr>
        <p:spPr>
          <a:xfrm>
            <a:off x="457200" y="1200151"/>
            <a:ext cx="4038600" cy="3394500"/>
          </a:xfrm>
          <a:prstGeom prst="rect">
            <a:avLst/>
          </a:prstGeom>
          <a:noFill/>
          <a:ln>
            <a:noFill/>
          </a:ln>
        </p:spPr>
        <p:txBody>
          <a:bodyPr anchorCtr="0" anchor="t" bIns="45700" lIns="91400" spcFirstLastPara="1" rIns="91400" wrap="square" tIns="45700">
            <a:noAutofit/>
          </a:bodyPr>
          <a:lstStyle>
            <a:lvl1pPr indent="-406400" lvl="0" marL="457200" rtl="0" algn="l">
              <a:lnSpc>
                <a:spcPct val="100000"/>
              </a:lnSpc>
              <a:spcBef>
                <a:spcPts val="560"/>
              </a:spcBef>
              <a:spcAft>
                <a:spcPts val="0"/>
              </a:spcAft>
              <a:buClr>
                <a:schemeClr val="dk1"/>
              </a:buClr>
              <a:buSzPts val="2800"/>
              <a:buChar char="•"/>
              <a:defRPr sz="2800"/>
            </a:lvl1pPr>
            <a:lvl2pPr indent="-381000" lvl="1" marL="914400" rtl="0" algn="l">
              <a:lnSpc>
                <a:spcPct val="100000"/>
              </a:lnSpc>
              <a:spcBef>
                <a:spcPts val="480"/>
              </a:spcBef>
              <a:spcAft>
                <a:spcPts val="0"/>
              </a:spcAft>
              <a:buClr>
                <a:schemeClr val="dk1"/>
              </a:buClr>
              <a:buSzPts val="2400"/>
              <a:buChar char="–"/>
              <a:defRPr sz="2400"/>
            </a:lvl2pPr>
            <a:lvl3pPr indent="-355600" lvl="2" marL="1371600" rtl="0" algn="l">
              <a:lnSpc>
                <a:spcPct val="100000"/>
              </a:lnSpc>
              <a:spcBef>
                <a:spcPts val="400"/>
              </a:spcBef>
              <a:spcAft>
                <a:spcPts val="0"/>
              </a:spcAft>
              <a:buClr>
                <a:schemeClr val="dk1"/>
              </a:buClr>
              <a:buSzPts val="2000"/>
              <a:buChar char="•"/>
              <a:defRPr sz="2000"/>
            </a:lvl3pPr>
            <a:lvl4pPr indent="-342900" lvl="3" marL="1828800" rtl="0" algn="l">
              <a:lnSpc>
                <a:spcPct val="100000"/>
              </a:lnSpc>
              <a:spcBef>
                <a:spcPts val="360"/>
              </a:spcBef>
              <a:spcAft>
                <a:spcPts val="0"/>
              </a:spcAft>
              <a:buClr>
                <a:schemeClr val="dk1"/>
              </a:buClr>
              <a:buSzPts val="1800"/>
              <a:buChar char="–"/>
              <a:defRPr sz="1800"/>
            </a:lvl4pPr>
            <a:lvl5pPr indent="-342900" lvl="4" marL="2286000" rtl="0" algn="l">
              <a:lnSpc>
                <a:spcPct val="100000"/>
              </a:lnSpc>
              <a:spcBef>
                <a:spcPts val="360"/>
              </a:spcBef>
              <a:spcAft>
                <a:spcPts val="0"/>
              </a:spcAft>
              <a:buClr>
                <a:schemeClr val="dk1"/>
              </a:buClr>
              <a:buSzPts val="1800"/>
              <a:buChar char="»"/>
              <a:defRPr sz="1800"/>
            </a:lvl5pPr>
            <a:lvl6pPr indent="-342900" lvl="5" marL="2743200" rtl="0" algn="l">
              <a:lnSpc>
                <a:spcPct val="100000"/>
              </a:lnSpc>
              <a:spcBef>
                <a:spcPts val="360"/>
              </a:spcBef>
              <a:spcAft>
                <a:spcPts val="0"/>
              </a:spcAft>
              <a:buClr>
                <a:schemeClr val="dk1"/>
              </a:buClr>
              <a:buSzPts val="1800"/>
              <a:buChar char="•"/>
              <a:defRPr sz="1800"/>
            </a:lvl6pPr>
            <a:lvl7pPr indent="-342900" lvl="6" marL="3200400" rtl="0" algn="l">
              <a:lnSpc>
                <a:spcPct val="100000"/>
              </a:lnSpc>
              <a:spcBef>
                <a:spcPts val="360"/>
              </a:spcBef>
              <a:spcAft>
                <a:spcPts val="0"/>
              </a:spcAft>
              <a:buClr>
                <a:schemeClr val="dk1"/>
              </a:buClr>
              <a:buSzPts val="1800"/>
              <a:buChar char="•"/>
              <a:defRPr sz="1800"/>
            </a:lvl7pPr>
            <a:lvl8pPr indent="-342900" lvl="7" marL="3657600" rtl="0" algn="l">
              <a:lnSpc>
                <a:spcPct val="100000"/>
              </a:lnSpc>
              <a:spcBef>
                <a:spcPts val="360"/>
              </a:spcBef>
              <a:spcAft>
                <a:spcPts val="0"/>
              </a:spcAft>
              <a:buClr>
                <a:schemeClr val="dk1"/>
              </a:buClr>
              <a:buSzPts val="1800"/>
              <a:buChar char="•"/>
              <a:defRPr sz="1800"/>
            </a:lvl8pPr>
            <a:lvl9pPr indent="-342900" lvl="8" marL="4114800" rtl="0" algn="l">
              <a:lnSpc>
                <a:spcPct val="100000"/>
              </a:lnSpc>
              <a:spcBef>
                <a:spcPts val="360"/>
              </a:spcBef>
              <a:spcAft>
                <a:spcPts val="0"/>
              </a:spcAft>
              <a:buClr>
                <a:schemeClr val="dk1"/>
              </a:buClr>
              <a:buSzPts val="1800"/>
              <a:buChar char="•"/>
              <a:defRPr sz="1800"/>
            </a:lvl9pPr>
          </a:lstStyle>
          <a:p/>
        </p:txBody>
      </p:sp>
      <p:sp>
        <p:nvSpPr>
          <p:cNvPr id="217" name="Google Shape;217;p46"/>
          <p:cNvSpPr txBox="1"/>
          <p:nvPr>
            <p:ph idx="2" type="body"/>
          </p:nvPr>
        </p:nvSpPr>
        <p:spPr>
          <a:xfrm>
            <a:off x="4648200" y="1200151"/>
            <a:ext cx="4038600" cy="3394500"/>
          </a:xfrm>
          <a:prstGeom prst="rect">
            <a:avLst/>
          </a:prstGeom>
          <a:noFill/>
          <a:ln>
            <a:noFill/>
          </a:ln>
        </p:spPr>
        <p:txBody>
          <a:bodyPr anchorCtr="0" anchor="t" bIns="45700" lIns="91400" spcFirstLastPara="1" rIns="91400" wrap="square" tIns="45700">
            <a:noAutofit/>
          </a:bodyPr>
          <a:lstStyle>
            <a:lvl1pPr indent="-406400" lvl="0" marL="457200" rtl="0" algn="l">
              <a:lnSpc>
                <a:spcPct val="100000"/>
              </a:lnSpc>
              <a:spcBef>
                <a:spcPts val="560"/>
              </a:spcBef>
              <a:spcAft>
                <a:spcPts val="0"/>
              </a:spcAft>
              <a:buClr>
                <a:schemeClr val="dk1"/>
              </a:buClr>
              <a:buSzPts val="2800"/>
              <a:buChar char="•"/>
              <a:defRPr sz="2800"/>
            </a:lvl1pPr>
            <a:lvl2pPr indent="-381000" lvl="1" marL="914400" rtl="0" algn="l">
              <a:lnSpc>
                <a:spcPct val="100000"/>
              </a:lnSpc>
              <a:spcBef>
                <a:spcPts val="480"/>
              </a:spcBef>
              <a:spcAft>
                <a:spcPts val="0"/>
              </a:spcAft>
              <a:buClr>
                <a:schemeClr val="dk1"/>
              </a:buClr>
              <a:buSzPts val="2400"/>
              <a:buChar char="–"/>
              <a:defRPr sz="2400"/>
            </a:lvl2pPr>
            <a:lvl3pPr indent="-355600" lvl="2" marL="1371600" rtl="0" algn="l">
              <a:lnSpc>
                <a:spcPct val="100000"/>
              </a:lnSpc>
              <a:spcBef>
                <a:spcPts val="400"/>
              </a:spcBef>
              <a:spcAft>
                <a:spcPts val="0"/>
              </a:spcAft>
              <a:buClr>
                <a:schemeClr val="dk1"/>
              </a:buClr>
              <a:buSzPts val="2000"/>
              <a:buChar char="•"/>
              <a:defRPr sz="2000"/>
            </a:lvl3pPr>
            <a:lvl4pPr indent="-342900" lvl="3" marL="1828800" rtl="0" algn="l">
              <a:lnSpc>
                <a:spcPct val="100000"/>
              </a:lnSpc>
              <a:spcBef>
                <a:spcPts val="360"/>
              </a:spcBef>
              <a:spcAft>
                <a:spcPts val="0"/>
              </a:spcAft>
              <a:buClr>
                <a:schemeClr val="dk1"/>
              </a:buClr>
              <a:buSzPts val="1800"/>
              <a:buChar char="–"/>
              <a:defRPr sz="1800"/>
            </a:lvl4pPr>
            <a:lvl5pPr indent="-342900" lvl="4" marL="2286000" rtl="0" algn="l">
              <a:lnSpc>
                <a:spcPct val="100000"/>
              </a:lnSpc>
              <a:spcBef>
                <a:spcPts val="360"/>
              </a:spcBef>
              <a:spcAft>
                <a:spcPts val="0"/>
              </a:spcAft>
              <a:buClr>
                <a:schemeClr val="dk1"/>
              </a:buClr>
              <a:buSzPts val="1800"/>
              <a:buChar char="»"/>
              <a:defRPr sz="1800"/>
            </a:lvl5pPr>
            <a:lvl6pPr indent="-342900" lvl="5" marL="2743200" rtl="0" algn="l">
              <a:lnSpc>
                <a:spcPct val="100000"/>
              </a:lnSpc>
              <a:spcBef>
                <a:spcPts val="360"/>
              </a:spcBef>
              <a:spcAft>
                <a:spcPts val="0"/>
              </a:spcAft>
              <a:buClr>
                <a:schemeClr val="dk1"/>
              </a:buClr>
              <a:buSzPts val="1800"/>
              <a:buChar char="•"/>
              <a:defRPr sz="1800"/>
            </a:lvl6pPr>
            <a:lvl7pPr indent="-342900" lvl="6" marL="3200400" rtl="0" algn="l">
              <a:lnSpc>
                <a:spcPct val="100000"/>
              </a:lnSpc>
              <a:spcBef>
                <a:spcPts val="360"/>
              </a:spcBef>
              <a:spcAft>
                <a:spcPts val="0"/>
              </a:spcAft>
              <a:buClr>
                <a:schemeClr val="dk1"/>
              </a:buClr>
              <a:buSzPts val="1800"/>
              <a:buChar char="•"/>
              <a:defRPr sz="1800"/>
            </a:lvl7pPr>
            <a:lvl8pPr indent="-342900" lvl="7" marL="3657600" rtl="0" algn="l">
              <a:lnSpc>
                <a:spcPct val="100000"/>
              </a:lnSpc>
              <a:spcBef>
                <a:spcPts val="360"/>
              </a:spcBef>
              <a:spcAft>
                <a:spcPts val="0"/>
              </a:spcAft>
              <a:buClr>
                <a:schemeClr val="dk1"/>
              </a:buClr>
              <a:buSzPts val="1800"/>
              <a:buChar char="•"/>
              <a:defRPr sz="1800"/>
            </a:lvl8pPr>
            <a:lvl9pPr indent="-342900" lvl="8" marL="4114800" rtl="0" algn="l">
              <a:lnSpc>
                <a:spcPct val="100000"/>
              </a:lnSpc>
              <a:spcBef>
                <a:spcPts val="360"/>
              </a:spcBef>
              <a:spcAft>
                <a:spcPts val="0"/>
              </a:spcAft>
              <a:buClr>
                <a:schemeClr val="dk1"/>
              </a:buClr>
              <a:buSzPts val="1800"/>
              <a:buChar char="•"/>
              <a:defRPr sz="1800"/>
            </a:lvl9pPr>
          </a:lstStyle>
          <a:p/>
        </p:txBody>
      </p:sp>
      <p:sp>
        <p:nvSpPr>
          <p:cNvPr id="218" name="Google Shape;218;p46"/>
          <p:cNvSpPr txBox="1"/>
          <p:nvPr>
            <p:ph idx="10" type="dt"/>
          </p:nvPr>
        </p:nvSpPr>
        <p:spPr>
          <a:xfrm>
            <a:off x="457200" y="4767264"/>
            <a:ext cx="2133600" cy="273900"/>
          </a:xfrm>
          <a:prstGeom prst="rect">
            <a:avLst/>
          </a:prstGeom>
          <a:noFill/>
          <a:ln>
            <a:noFill/>
          </a:ln>
        </p:spPr>
        <p:txBody>
          <a:bodyPr anchorCtr="0" anchor="ctr" bIns="45700" lIns="91400" spcFirstLastPara="1" rIns="91400"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19" name="Google Shape;219;p46"/>
          <p:cNvSpPr txBox="1"/>
          <p:nvPr>
            <p:ph idx="11" type="ftr"/>
          </p:nvPr>
        </p:nvSpPr>
        <p:spPr>
          <a:xfrm>
            <a:off x="3124200" y="4767264"/>
            <a:ext cx="2895600" cy="273900"/>
          </a:xfrm>
          <a:prstGeom prst="rect">
            <a:avLst/>
          </a:prstGeom>
          <a:noFill/>
          <a:ln>
            <a:noFill/>
          </a:ln>
        </p:spPr>
        <p:txBody>
          <a:bodyPr anchorCtr="0" anchor="ctr" bIns="45700" lIns="91400" spcFirstLastPara="1" rIns="91400" wrap="square" tIns="45700">
            <a:no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20" name="Google Shape;220;p46"/>
          <p:cNvSpPr txBox="1"/>
          <p:nvPr>
            <p:ph idx="12" type="sldNum"/>
          </p:nvPr>
        </p:nvSpPr>
        <p:spPr>
          <a:xfrm>
            <a:off x="6553200" y="4767264"/>
            <a:ext cx="2133600" cy="273900"/>
          </a:xfrm>
          <a:prstGeom prst="rect">
            <a:avLst/>
          </a:prstGeom>
          <a:noFill/>
          <a:ln>
            <a:noFill/>
          </a:ln>
        </p:spPr>
        <p:txBody>
          <a:bodyPr anchorCtr="0" anchor="ctr" bIns="45700" lIns="91400" spcFirstLastPara="1" rIns="91400"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221" name="Shape 221"/>
        <p:cNvGrpSpPr/>
        <p:nvPr/>
      </p:nvGrpSpPr>
      <p:grpSpPr>
        <a:xfrm>
          <a:off x="0" y="0"/>
          <a:ext cx="0" cy="0"/>
          <a:chOff x="0" y="0"/>
          <a:chExt cx="0" cy="0"/>
        </a:xfrm>
      </p:grpSpPr>
      <p:sp>
        <p:nvSpPr>
          <p:cNvPr id="222" name="Google Shape;222;p47"/>
          <p:cNvSpPr txBox="1"/>
          <p:nvPr>
            <p:ph type="title"/>
          </p:nvPr>
        </p:nvSpPr>
        <p:spPr>
          <a:xfrm>
            <a:off x="274638" y="469680"/>
            <a:ext cx="7459800" cy="3000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223" name="Google Shape;223;p47"/>
          <p:cNvSpPr txBox="1"/>
          <p:nvPr>
            <p:ph idx="1" type="body"/>
          </p:nvPr>
        </p:nvSpPr>
        <p:spPr>
          <a:xfrm>
            <a:off x="266701" y="1329928"/>
            <a:ext cx="3652800" cy="31860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224" name="Google Shape;224;p47"/>
          <p:cNvSpPr txBox="1"/>
          <p:nvPr>
            <p:ph idx="2" type="body"/>
          </p:nvPr>
        </p:nvSpPr>
        <p:spPr>
          <a:xfrm>
            <a:off x="4071940" y="1329928"/>
            <a:ext cx="3654300" cy="31860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225" name="Google Shape;225;p47"/>
          <p:cNvSpPr txBox="1"/>
          <p:nvPr>
            <p:ph idx="10" type="dt"/>
          </p:nvPr>
        </p:nvSpPr>
        <p:spPr>
          <a:xfrm>
            <a:off x="258763" y="4908949"/>
            <a:ext cx="2133600" cy="2013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26" name="Google Shape;226;p47"/>
          <p:cNvSpPr txBox="1"/>
          <p:nvPr>
            <p:ph idx="11" type="ftr"/>
          </p:nvPr>
        </p:nvSpPr>
        <p:spPr>
          <a:xfrm>
            <a:off x="3124200" y="4908949"/>
            <a:ext cx="2895600" cy="2013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27" name="Google Shape;227;p47"/>
          <p:cNvSpPr txBox="1"/>
          <p:nvPr>
            <p:ph idx="12" type="sldNum"/>
          </p:nvPr>
        </p:nvSpPr>
        <p:spPr>
          <a:xfrm>
            <a:off x="6664325" y="4908949"/>
            <a:ext cx="2133600" cy="2013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28" name="Shape 228"/>
        <p:cNvGrpSpPr/>
        <p:nvPr/>
      </p:nvGrpSpPr>
      <p:grpSpPr>
        <a:xfrm>
          <a:off x="0" y="0"/>
          <a:ext cx="0" cy="0"/>
          <a:chOff x="0" y="0"/>
          <a:chExt cx="0" cy="0"/>
        </a:xfrm>
      </p:grpSpPr>
      <p:sp>
        <p:nvSpPr>
          <p:cNvPr id="229" name="Google Shape;229;p48"/>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600"/>
              <a:buNone/>
              <a:defRPr sz="3600"/>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230" name="Google Shape;230;p4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1" name="Shape 231"/>
        <p:cNvGrpSpPr/>
        <p:nvPr/>
      </p:nvGrpSpPr>
      <p:grpSpPr>
        <a:xfrm>
          <a:off x="0" y="0"/>
          <a:ext cx="0" cy="0"/>
          <a:chOff x="0" y="0"/>
          <a:chExt cx="0" cy="0"/>
        </a:xfrm>
      </p:grpSpPr>
      <p:sp>
        <p:nvSpPr>
          <p:cNvPr id="232" name="Google Shape;232;p4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233" name="Google Shape;233;p49"/>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234" name="Google Shape;234;p49"/>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235" name="Google Shape;235;p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6" name="Shape 236"/>
        <p:cNvGrpSpPr/>
        <p:nvPr/>
      </p:nvGrpSpPr>
      <p:grpSpPr>
        <a:xfrm>
          <a:off x="0" y="0"/>
          <a:ext cx="0" cy="0"/>
          <a:chOff x="0" y="0"/>
          <a:chExt cx="0" cy="0"/>
        </a:xfrm>
      </p:grpSpPr>
      <p:sp>
        <p:nvSpPr>
          <p:cNvPr id="237" name="Google Shape;237;p5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238" name="Google Shape;238;p5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39" name="Shape 239"/>
        <p:cNvGrpSpPr/>
        <p:nvPr/>
      </p:nvGrpSpPr>
      <p:grpSpPr>
        <a:xfrm>
          <a:off x="0" y="0"/>
          <a:ext cx="0" cy="0"/>
          <a:chOff x="0" y="0"/>
          <a:chExt cx="0" cy="0"/>
        </a:xfrm>
      </p:grpSpPr>
      <p:sp>
        <p:nvSpPr>
          <p:cNvPr id="240" name="Google Shape;240;p51"/>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2400"/>
              <a:buNone/>
              <a:defRPr sz="2400"/>
            </a:lvl1pPr>
            <a:lvl2pPr lvl="1" rtl="0" algn="l">
              <a:lnSpc>
                <a:spcPct val="100000"/>
              </a:lnSpc>
              <a:spcBef>
                <a:spcPts val="0"/>
              </a:spcBef>
              <a:spcAft>
                <a:spcPts val="0"/>
              </a:spcAft>
              <a:buSzPts val="2400"/>
              <a:buNone/>
              <a:defRPr sz="2400"/>
            </a:lvl2pPr>
            <a:lvl3pPr lvl="2" rtl="0" algn="l">
              <a:lnSpc>
                <a:spcPct val="100000"/>
              </a:lnSpc>
              <a:spcBef>
                <a:spcPts val="0"/>
              </a:spcBef>
              <a:spcAft>
                <a:spcPts val="0"/>
              </a:spcAft>
              <a:buSzPts val="2400"/>
              <a:buNone/>
              <a:defRPr sz="2400"/>
            </a:lvl3pPr>
            <a:lvl4pPr lvl="3" rtl="0" algn="l">
              <a:lnSpc>
                <a:spcPct val="100000"/>
              </a:lnSpc>
              <a:spcBef>
                <a:spcPts val="0"/>
              </a:spcBef>
              <a:spcAft>
                <a:spcPts val="0"/>
              </a:spcAft>
              <a:buSzPts val="2400"/>
              <a:buNone/>
              <a:defRPr sz="2400"/>
            </a:lvl4pPr>
            <a:lvl5pPr lvl="4" rtl="0" algn="l">
              <a:lnSpc>
                <a:spcPct val="100000"/>
              </a:lnSpc>
              <a:spcBef>
                <a:spcPts val="0"/>
              </a:spcBef>
              <a:spcAft>
                <a:spcPts val="0"/>
              </a:spcAft>
              <a:buSzPts val="2400"/>
              <a:buNone/>
              <a:defRPr sz="2400"/>
            </a:lvl5pPr>
            <a:lvl6pPr lvl="5" rtl="0" algn="l">
              <a:lnSpc>
                <a:spcPct val="100000"/>
              </a:lnSpc>
              <a:spcBef>
                <a:spcPts val="0"/>
              </a:spcBef>
              <a:spcAft>
                <a:spcPts val="0"/>
              </a:spcAft>
              <a:buSzPts val="2400"/>
              <a:buNone/>
              <a:defRPr sz="2400"/>
            </a:lvl6pPr>
            <a:lvl7pPr lvl="6" rtl="0" algn="l">
              <a:lnSpc>
                <a:spcPct val="100000"/>
              </a:lnSpc>
              <a:spcBef>
                <a:spcPts val="0"/>
              </a:spcBef>
              <a:spcAft>
                <a:spcPts val="0"/>
              </a:spcAft>
              <a:buSzPts val="2400"/>
              <a:buNone/>
              <a:defRPr sz="2400"/>
            </a:lvl7pPr>
            <a:lvl8pPr lvl="7" rtl="0" algn="l">
              <a:lnSpc>
                <a:spcPct val="100000"/>
              </a:lnSpc>
              <a:spcBef>
                <a:spcPts val="0"/>
              </a:spcBef>
              <a:spcAft>
                <a:spcPts val="0"/>
              </a:spcAft>
              <a:buSzPts val="2400"/>
              <a:buNone/>
              <a:defRPr sz="2400"/>
            </a:lvl8pPr>
            <a:lvl9pPr lvl="8" rtl="0" algn="l">
              <a:lnSpc>
                <a:spcPct val="100000"/>
              </a:lnSpc>
              <a:spcBef>
                <a:spcPts val="0"/>
              </a:spcBef>
              <a:spcAft>
                <a:spcPts val="0"/>
              </a:spcAft>
              <a:buSzPts val="2400"/>
              <a:buNone/>
              <a:defRPr sz="2400"/>
            </a:lvl9pPr>
          </a:lstStyle>
          <a:p/>
        </p:txBody>
      </p:sp>
      <p:sp>
        <p:nvSpPr>
          <p:cNvPr id="241" name="Google Shape;241;p51"/>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rtl="0" algn="l">
              <a:lnSpc>
                <a:spcPct val="115000"/>
              </a:lnSpc>
              <a:spcBef>
                <a:spcPts val="0"/>
              </a:spcBef>
              <a:spcAft>
                <a:spcPts val="0"/>
              </a:spcAft>
              <a:buSzPts val="1200"/>
              <a:buChar char="●"/>
              <a:defRPr sz="12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242" name="Google Shape;242;p5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43" name="Shape 243"/>
        <p:cNvGrpSpPr/>
        <p:nvPr/>
      </p:nvGrpSpPr>
      <p:grpSpPr>
        <a:xfrm>
          <a:off x="0" y="0"/>
          <a:ext cx="0" cy="0"/>
          <a:chOff x="0" y="0"/>
          <a:chExt cx="0" cy="0"/>
        </a:xfrm>
      </p:grpSpPr>
      <p:sp>
        <p:nvSpPr>
          <p:cNvPr id="244" name="Google Shape;244;p52"/>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4800"/>
              <a:buNone/>
              <a:defRPr sz="48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
        <p:nvSpPr>
          <p:cNvPr id="245" name="Google Shape;245;p5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46" name="Shape 246"/>
        <p:cNvGrpSpPr/>
        <p:nvPr/>
      </p:nvGrpSpPr>
      <p:grpSpPr>
        <a:xfrm>
          <a:off x="0" y="0"/>
          <a:ext cx="0" cy="0"/>
          <a:chOff x="0" y="0"/>
          <a:chExt cx="0" cy="0"/>
        </a:xfrm>
      </p:grpSpPr>
      <p:sp>
        <p:nvSpPr>
          <p:cNvPr id="247" name="Google Shape;247;p53"/>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53"/>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4200"/>
              <a:buNone/>
              <a:defRPr sz="4200"/>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249" name="Google Shape;249;p53"/>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50" name="Google Shape;250;p53"/>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251" name="Google Shape;251;p5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52" name="Shape 252"/>
        <p:cNvGrpSpPr/>
        <p:nvPr/>
      </p:nvGrpSpPr>
      <p:grpSpPr>
        <a:xfrm>
          <a:off x="0" y="0"/>
          <a:ext cx="0" cy="0"/>
          <a:chOff x="0" y="0"/>
          <a:chExt cx="0" cy="0"/>
        </a:xfrm>
      </p:grpSpPr>
      <p:sp>
        <p:nvSpPr>
          <p:cNvPr id="253" name="Google Shape;253;p54"/>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rtl="0" algn="l">
              <a:lnSpc>
                <a:spcPct val="100000"/>
              </a:lnSpc>
              <a:spcBef>
                <a:spcPts val="0"/>
              </a:spcBef>
              <a:spcAft>
                <a:spcPts val="0"/>
              </a:spcAft>
              <a:buSzPts val="1800"/>
              <a:buNone/>
              <a:defRPr/>
            </a:lvl1pPr>
          </a:lstStyle>
          <a:p/>
        </p:txBody>
      </p:sp>
      <p:sp>
        <p:nvSpPr>
          <p:cNvPr id="254" name="Google Shape;254;p5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55" name="Shape 255"/>
        <p:cNvGrpSpPr/>
        <p:nvPr/>
      </p:nvGrpSpPr>
      <p:grpSpPr>
        <a:xfrm>
          <a:off x="0" y="0"/>
          <a:ext cx="0" cy="0"/>
          <a:chOff x="0" y="0"/>
          <a:chExt cx="0" cy="0"/>
        </a:xfrm>
      </p:grpSpPr>
      <p:sp>
        <p:nvSpPr>
          <p:cNvPr id="256" name="Google Shape;256;p55"/>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12000"/>
              <a:buNone/>
              <a:defRPr sz="12000"/>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a:r>
              <a:t>xx%</a:t>
            </a:r>
          </a:p>
        </p:txBody>
      </p:sp>
      <p:sp>
        <p:nvSpPr>
          <p:cNvPr id="257" name="Google Shape;257;p55"/>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rtl="0" algn="ctr">
              <a:lnSpc>
                <a:spcPct val="115000"/>
              </a:lnSpc>
              <a:spcBef>
                <a:spcPts val="0"/>
              </a:spcBef>
              <a:spcAft>
                <a:spcPts val="0"/>
              </a:spcAft>
              <a:buSzPts val="1800"/>
              <a:buChar char="●"/>
              <a:defRPr/>
            </a:lvl1pPr>
            <a:lvl2pPr indent="-317500" lvl="1" marL="914400" rtl="0" algn="ctr">
              <a:lnSpc>
                <a:spcPct val="115000"/>
              </a:lnSpc>
              <a:spcBef>
                <a:spcPts val="1600"/>
              </a:spcBef>
              <a:spcAft>
                <a:spcPts val="0"/>
              </a:spcAft>
              <a:buSzPts val="1400"/>
              <a:buChar char="○"/>
              <a:defRPr/>
            </a:lvl2pPr>
            <a:lvl3pPr indent="-317500" lvl="2" marL="1371600" rtl="0" algn="ctr">
              <a:lnSpc>
                <a:spcPct val="115000"/>
              </a:lnSpc>
              <a:spcBef>
                <a:spcPts val="1600"/>
              </a:spcBef>
              <a:spcAft>
                <a:spcPts val="0"/>
              </a:spcAft>
              <a:buSzPts val="1400"/>
              <a:buChar char="■"/>
              <a:defRPr/>
            </a:lvl3pPr>
            <a:lvl4pPr indent="-317500" lvl="3" marL="1828800" rtl="0" algn="ctr">
              <a:lnSpc>
                <a:spcPct val="115000"/>
              </a:lnSpc>
              <a:spcBef>
                <a:spcPts val="1600"/>
              </a:spcBef>
              <a:spcAft>
                <a:spcPts val="0"/>
              </a:spcAft>
              <a:buSzPts val="1400"/>
              <a:buChar char="●"/>
              <a:defRPr/>
            </a:lvl4pPr>
            <a:lvl5pPr indent="-317500" lvl="4" marL="2286000" rtl="0" algn="ctr">
              <a:lnSpc>
                <a:spcPct val="115000"/>
              </a:lnSpc>
              <a:spcBef>
                <a:spcPts val="1600"/>
              </a:spcBef>
              <a:spcAft>
                <a:spcPts val="0"/>
              </a:spcAft>
              <a:buSzPts val="1400"/>
              <a:buChar char="○"/>
              <a:defRPr/>
            </a:lvl5pPr>
            <a:lvl6pPr indent="-317500" lvl="5" marL="2743200" rtl="0" algn="ctr">
              <a:lnSpc>
                <a:spcPct val="115000"/>
              </a:lnSpc>
              <a:spcBef>
                <a:spcPts val="1600"/>
              </a:spcBef>
              <a:spcAft>
                <a:spcPts val="0"/>
              </a:spcAft>
              <a:buSzPts val="1400"/>
              <a:buChar char="■"/>
              <a:defRPr/>
            </a:lvl6pPr>
            <a:lvl7pPr indent="-317500" lvl="6" marL="3200400" rtl="0" algn="ctr">
              <a:lnSpc>
                <a:spcPct val="115000"/>
              </a:lnSpc>
              <a:spcBef>
                <a:spcPts val="1600"/>
              </a:spcBef>
              <a:spcAft>
                <a:spcPts val="0"/>
              </a:spcAft>
              <a:buSzPts val="1400"/>
              <a:buChar char="●"/>
              <a:defRPr/>
            </a:lvl7pPr>
            <a:lvl8pPr indent="-317500" lvl="7" marL="3657600" rtl="0" algn="ctr">
              <a:lnSpc>
                <a:spcPct val="115000"/>
              </a:lnSpc>
              <a:spcBef>
                <a:spcPts val="1600"/>
              </a:spcBef>
              <a:spcAft>
                <a:spcPts val="0"/>
              </a:spcAft>
              <a:buSzPts val="1400"/>
              <a:buChar char="○"/>
              <a:defRPr/>
            </a:lvl8pPr>
            <a:lvl9pPr indent="-317500" lvl="8" marL="4114800" rtl="0" algn="ctr">
              <a:lnSpc>
                <a:spcPct val="115000"/>
              </a:lnSpc>
              <a:spcBef>
                <a:spcPts val="1600"/>
              </a:spcBef>
              <a:spcAft>
                <a:spcPts val="1600"/>
              </a:spcAft>
              <a:buSzPts val="1400"/>
              <a:buChar char="■"/>
              <a:defRPr/>
            </a:lvl9pPr>
          </a:lstStyle>
          <a:p/>
        </p:txBody>
      </p:sp>
      <p:sp>
        <p:nvSpPr>
          <p:cNvPr id="258" name="Google Shape;258;p5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theme" Target="../theme/theme2.xml"/><Relationship Id="rId14" Type="http://schemas.openxmlformats.org/officeDocument/2006/relationships/slideLayout" Target="../slideLayouts/slideLayout2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6.xml"/><Relationship Id="rId10" Type="http://schemas.openxmlformats.org/officeDocument/2006/relationships/slideLayout" Target="../slideLayouts/slideLayout35.xml"/><Relationship Id="rId13" Type="http://schemas.openxmlformats.org/officeDocument/2006/relationships/theme" Target="../theme/theme3.xml"/><Relationship Id="rId12" Type="http://schemas.openxmlformats.org/officeDocument/2006/relationships/slideLayout" Target="../slideLayouts/slideLayout37.xml"/><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slideLayout" Target="../slideLayouts/slideLayout28.xml"/><Relationship Id="rId4" Type="http://schemas.openxmlformats.org/officeDocument/2006/relationships/slideLayout" Target="../slideLayouts/slideLayout29.xml"/><Relationship Id="rId9" Type="http://schemas.openxmlformats.org/officeDocument/2006/relationships/slideLayout" Target="../slideLayouts/slideLayout34.xml"/><Relationship Id="rId5" Type="http://schemas.openxmlformats.org/officeDocument/2006/relationships/slideLayout" Target="../slideLayouts/slideLayout30.xml"/><Relationship Id="rId6" Type="http://schemas.openxmlformats.org/officeDocument/2006/relationships/slideLayout" Target="../slideLayouts/slideLayout31.xml"/><Relationship Id="rId7" Type="http://schemas.openxmlformats.org/officeDocument/2006/relationships/slideLayout" Target="../slideLayouts/slideLayout32.xml"/><Relationship Id="rId8"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8.xml"/><Relationship Id="rId10" Type="http://schemas.openxmlformats.org/officeDocument/2006/relationships/slideLayout" Target="../slideLayouts/slideLayout47.xml"/><Relationship Id="rId13" Type="http://schemas.openxmlformats.org/officeDocument/2006/relationships/slideLayout" Target="../slideLayouts/slideLayout50.xml"/><Relationship Id="rId12" Type="http://schemas.openxmlformats.org/officeDocument/2006/relationships/slideLayout" Target="../slideLayouts/slideLayout49.xml"/><Relationship Id="rId1" Type="http://schemas.openxmlformats.org/officeDocument/2006/relationships/slideLayout" Target="../slideLayouts/slideLayout38.xml"/><Relationship Id="rId2" Type="http://schemas.openxmlformats.org/officeDocument/2006/relationships/slideLayout" Target="../slideLayouts/slideLayout39.xml"/><Relationship Id="rId3" Type="http://schemas.openxmlformats.org/officeDocument/2006/relationships/slideLayout" Target="../slideLayouts/slideLayout40.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5" Type="http://schemas.openxmlformats.org/officeDocument/2006/relationships/theme" Target="../theme/theme1.xml"/><Relationship Id="rId14" Type="http://schemas.openxmlformats.org/officeDocument/2006/relationships/slideLayout" Target="../slideLayouts/slideLayout51.xml"/><Relationship Id="rId5" Type="http://schemas.openxmlformats.org/officeDocument/2006/relationships/slideLayout" Target="../slideLayouts/slideLayout42.xml"/><Relationship Id="rId6" Type="http://schemas.openxmlformats.org/officeDocument/2006/relationships/slideLayout" Target="../slideLayouts/slideLayout43.xml"/><Relationship Id="rId7" Type="http://schemas.openxmlformats.org/officeDocument/2006/relationships/slideLayout" Target="../slideLayouts/slideLayout44.xml"/><Relationship Id="rId8"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5" name="Shape 115"/>
        <p:cNvGrpSpPr/>
        <p:nvPr/>
      </p:nvGrpSpPr>
      <p:grpSpPr>
        <a:xfrm>
          <a:off x="0" y="0"/>
          <a:ext cx="0" cy="0"/>
          <a:chOff x="0" y="0"/>
          <a:chExt cx="0" cy="0"/>
        </a:xfrm>
      </p:grpSpPr>
      <p:sp>
        <p:nvSpPr>
          <p:cNvPr id="116" name="Google Shape;116;p28"/>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7" name="Google Shape;117;p28"/>
          <p:cNvSpPr txBox="1"/>
          <p:nvPr>
            <p:ph idx="1" type="body"/>
          </p:nvPr>
        </p:nvSpPr>
        <p:spPr>
          <a:xfrm>
            <a:off x="628650" y="1369219"/>
            <a:ext cx="7886700" cy="3263400"/>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8" name="Google Shape;118;p28"/>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19" name="Google Shape;119;p28"/>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20" name="Google Shape;120;p28"/>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4" name="Shape 194"/>
        <p:cNvGrpSpPr/>
        <p:nvPr/>
      </p:nvGrpSpPr>
      <p:grpSpPr>
        <a:xfrm>
          <a:off x="0" y="0"/>
          <a:ext cx="0" cy="0"/>
          <a:chOff x="0" y="0"/>
          <a:chExt cx="0" cy="0"/>
        </a:xfrm>
      </p:grpSpPr>
      <p:sp>
        <p:nvSpPr>
          <p:cNvPr id="195" name="Google Shape;195;p4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196" name="Google Shape;196;p4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197" name="Google Shape;197;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8.png"/><Relationship Id="rId4" Type="http://schemas.openxmlformats.org/officeDocument/2006/relationships/image" Target="../media/image16.png"/><Relationship Id="rId5" Type="http://schemas.openxmlformats.org/officeDocument/2006/relationships/hyperlink" Target="mailto:comms@ecocommons.org.au" TargetMode="External"/><Relationship Id="rId6" Type="http://schemas.openxmlformats.org/officeDocument/2006/relationships/image" Target="../media/image17.png"/><Relationship Id="rId7"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4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25.png"/><Relationship Id="rId4" Type="http://schemas.openxmlformats.org/officeDocument/2006/relationships/hyperlink" Target="https://www.ecocommons.org.au/" TargetMode="External"/><Relationship Id="rId5" Type="http://schemas.openxmlformats.org/officeDocument/2006/relationships/hyperlink" Target="https://datacarpentry.org/R-ecology-lesson/"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20.png"/><Relationship Id="rId4" Type="http://schemas.openxmlformats.org/officeDocument/2006/relationships/hyperlink" Target="https://www.ecocommons.org.au/"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32.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8.xml"/><Relationship Id="rId3" Type="http://schemas.openxmlformats.org/officeDocument/2006/relationships/image" Target="../media/image27.jpg"/><Relationship Id="rId4" Type="http://schemas.openxmlformats.org/officeDocument/2006/relationships/image" Target="../media/image36.jpg"/><Relationship Id="rId5" Type="http://schemas.openxmlformats.org/officeDocument/2006/relationships/image" Target="../media/image3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hyperlink" Target="https://doi.org/10.1111/ecog.04960" TargetMode="Externa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4.jpg"/><Relationship Id="rId4" Type="http://schemas.openxmlformats.org/officeDocument/2006/relationships/hyperlink" Target="https://geocompr.robinlovelace.net/spatial-operations.html" TargetMode="External"/><Relationship Id="rId5"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2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40.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56"/>
          <p:cNvSpPr/>
          <p:nvPr/>
        </p:nvSpPr>
        <p:spPr>
          <a:xfrm>
            <a:off x="-34350" y="2971794"/>
            <a:ext cx="9212699" cy="952683"/>
          </a:xfrm>
          <a:custGeom>
            <a:rect b="b" l="l" r="r" t="t"/>
            <a:pathLst>
              <a:path extrusionOk="0" h="642619" w="1224279">
                <a:moveTo>
                  <a:pt x="0" y="642442"/>
                </a:moveTo>
                <a:lnTo>
                  <a:pt x="1224000" y="642442"/>
                </a:lnTo>
                <a:lnTo>
                  <a:pt x="1224000" y="0"/>
                </a:lnTo>
                <a:lnTo>
                  <a:pt x="0" y="0"/>
                </a:lnTo>
                <a:lnTo>
                  <a:pt x="0" y="642442"/>
                </a:lnTo>
                <a:close/>
              </a:path>
            </a:pathLst>
          </a:custGeom>
          <a:solidFill>
            <a:srgbClr val="1DA68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64" name="Google Shape;264;p56"/>
          <p:cNvSpPr txBox="1"/>
          <p:nvPr>
            <p:ph type="title"/>
          </p:nvPr>
        </p:nvSpPr>
        <p:spPr>
          <a:xfrm>
            <a:off x="311700" y="43300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FFFFFF"/>
                </a:solidFill>
              </a:rPr>
              <a:t>Roundtable introduction</a:t>
            </a:r>
            <a:endParaRPr>
              <a:solidFill>
                <a:srgbClr val="FFFFFF"/>
              </a:solidFill>
            </a:endParaRPr>
          </a:p>
        </p:txBody>
      </p:sp>
      <p:pic>
        <p:nvPicPr>
          <p:cNvPr id="265" name="Google Shape;265;p56"/>
          <p:cNvPicPr preferRelativeResize="0"/>
          <p:nvPr/>
        </p:nvPicPr>
        <p:blipFill rotWithShape="1">
          <a:blip r:embed="rId3">
            <a:alphaModFix/>
          </a:blip>
          <a:srcRect b="0" l="0" r="0" t="0"/>
          <a:stretch/>
        </p:blipFill>
        <p:spPr>
          <a:xfrm>
            <a:off x="0" y="-76201"/>
            <a:ext cx="9144000" cy="3048000"/>
          </a:xfrm>
          <a:prstGeom prst="rect">
            <a:avLst/>
          </a:prstGeom>
          <a:noFill/>
          <a:ln>
            <a:noFill/>
          </a:ln>
        </p:spPr>
      </p:pic>
      <p:sp>
        <p:nvSpPr>
          <p:cNvPr id="266" name="Google Shape;266;p56"/>
          <p:cNvSpPr txBox="1"/>
          <p:nvPr/>
        </p:nvSpPr>
        <p:spPr>
          <a:xfrm>
            <a:off x="-34350" y="3174788"/>
            <a:ext cx="9212700" cy="729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lang="en" sz="2100">
                <a:solidFill>
                  <a:srgbClr val="FFFFFF"/>
                </a:solidFill>
                <a:latin typeface="Montserrat"/>
                <a:ea typeface="Montserrat"/>
                <a:cs typeface="Montserrat"/>
                <a:sym typeface="Montserrat"/>
              </a:rPr>
              <a:t>Species Distribution Modelling in R</a:t>
            </a:r>
            <a:endParaRPr b="1" sz="2100">
              <a:solidFill>
                <a:srgbClr val="FFFFFF"/>
              </a:solidFill>
              <a:latin typeface="Montserrat"/>
              <a:ea typeface="Montserrat"/>
              <a:cs typeface="Montserrat"/>
              <a:sym typeface="Montserrat"/>
            </a:endParaRPr>
          </a:p>
          <a:p>
            <a:pPr indent="0" lvl="0" marL="0" marR="0" rtl="0" algn="ctr">
              <a:lnSpc>
                <a:spcPct val="100000"/>
              </a:lnSpc>
              <a:spcBef>
                <a:spcPts val="0"/>
              </a:spcBef>
              <a:spcAft>
                <a:spcPts val="0"/>
              </a:spcAft>
              <a:buClr>
                <a:schemeClr val="dk1"/>
              </a:buClr>
              <a:buSzPts val="1100"/>
              <a:buFont typeface="Arial"/>
              <a:buNone/>
            </a:pPr>
            <a:r>
              <a:rPr b="1" lang="en" sz="2100">
                <a:solidFill>
                  <a:srgbClr val="FFFFFF"/>
                </a:solidFill>
                <a:latin typeface="Montserrat"/>
                <a:ea typeface="Montserrat"/>
                <a:cs typeface="Montserrat"/>
                <a:sym typeface="Montserrat"/>
              </a:rPr>
              <a:t>Step 2: Environmental data</a:t>
            </a:r>
            <a:endParaRPr b="1" sz="2100">
              <a:solidFill>
                <a:srgbClr val="FFFFFF"/>
              </a:solidFill>
              <a:latin typeface="Montserrat"/>
              <a:ea typeface="Montserrat"/>
              <a:cs typeface="Montserrat"/>
              <a:sym typeface="Montserrat"/>
            </a:endParaRPr>
          </a:p>
          <a:p>
            <a:pPr indent="0" lvl="0" marL="0" marR="0" rtl="0" algn="ctr">
              <a:lnSpc>
                <a:spcPct val="115000"/>
              </a:lnSpc>
              <a:spcBef>
                <a:spcPts val="0"/>
              </a:spcBef>
              <a:spcAft>
                <a:spcPts val="0"/>
              </a:spcAft>
              <a:buClr>
                <a:schemeClr val="dk1"/>
              </a:buClr>
              <a:buSzPts val="1100"/>
              <a:buFont typeface="Arial"/>
              <a:buNone/>
            </a:pPr>
            <a:r>
              <a:t/>
            </a:r>
            <a:endParaRPr b="1" i="0" sz="15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1" i="0" sz="1800" u="none" cap="none" strike="noStrike">
              <a:solidFill>
                <a:srgbClr val="999999"/>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2300"/>
              <a:buFont typeface="Arial"/>
              <a:buNone/>
            </a:pPr>
            <a:r>
              <a:t/>
            </a:r>
            <a:endParaRPr b="1" i="0" sz="2300" u="none" cap="none" strike="noStrike">
              <a:solidFill>
                <a:srgbClr val="FFFFFF"/>
              </a:solidFill>
              <a:latin typeface="Montserrat"/>
              <a:ea typeface="Montserrat"/>
              <a:cs typeface="Montserrat"/>
              <a:sym typeface="Montserrat"/>
            </a:endParaRPr>
          </a:p>
        </p:txBody>
      </p:sp>
      <p:sp>
        <p:nvSpPr>
          <p:cNvPr id="267" name="Google Shape;267;p56"/>
          <p:cNvSpPr txBox="1"/>
          <p:nvPr/>
        </p:nvSpPr>
        <p:spPr>
          <a:xfrm>
            <a:off x="3418675" y="2099975"/>
            <a:ext cx="2523600" cy="501000"/>
          </a:xfrm>
          <a:prstGeom prst="rect">
            <a:avLst/>
          </a:prstGeom>
          <a:noFill/>
          <a:ln>
            <a:noFill/>
          </a:ln>
        </p:spPr>
        <p:txBody>
          <a:bodyPr anchorCtr="0" anchor="t" bIns="91425" lIns="91425" spcFirstLastPara="1" rIns="91425" wrap="square" tIns="91425">
            <a:noAutofit/>
          </a:bodyPr>
          <a:lstStyle/>
          <a:p>
            <a:pPr indent="0" lvl="0" marL="0" marR="0" rtl="0" algn="l">
              <a:lnSpc>
                <a:spcPct val="107916"/>
              </a:lnSpc>
              <a:spcBef>
                <a:spcPts val="0"/>
              </a:spcBef>
              <a:spcAft>
                <a:spcPts val="0"/>
              </a:spcAft>
              <a:buClr>
                <a:srgbClr val="000000"/>
              </a:buClr>
              <a:buSzPts val="2700"/>
              <a:buFont typeface="Arial"/>
              <a:buNone/>
            </a:pPr>
            <a:r>
              <a:rPr b="1" i="0" lang="en" sz="2700" u="none" cap="none" strike="noStrike">
                <a:solidFill>
                  <a:srgbClr val="FFFFFF"/>
                </a:solidFill>
                <a:latin typeface="Montserrat"/>
                <a:ea typeface="Montserrat"/>
                <a:cs typeface="Montserrat"/>
                <a:sym typeface="Montserrat"/>
              </a:rPr>
              <a:t>WELCOME!</a:t>
            </a:r>
            <a:endParaRPr b="1" i="0" sz="2700" u="none" cap="none" strike="noStrike">
              <a:solidFill>
                <a:srgbClr val="FFFFFF"/>
              </a:solidFill>
              <a:latin typeface="Montserrat"/>
              <a:ea typeface="Montserrat"/>
              <a:cs typeface="Montserrat"/>
              <a:sym typeface="Montserrat"/>
            </a:endParaRPr>
          </a:p>
        </p:txBody>
      </p:sp>
      <p:pic>
        <p:nvPicPr>
          <p:cNvPr id="268" name="Google Shape;268;p56"/>
          <p:cNvPicPr preferRelativeResize="0"/>
          <p:nvPr/>
        </p:nvPicPr>
        <p:blipFill rotWithShape="1">
          <a:blip r:embed="rId4">
            <a:alphaModFix/>
          </a:blip>
          <a:srcRect b="0" l="0" r="0" t="0"/>
          <a:stretch/>
        </p:blipFill>
        <p:spPr>
          <a:xfrm>
            <a:off x="3532225" y="2572050"/>
            <a:ext cx="416775" cy="416775"/>
          </a:xfrm>
          <a:prstGeom prst="rect">
            <a:avLst/>
          </a:prstGeom>
          <a:noFill/>
          <a:ln>
            <a:noFill/>
          </a:ln>
        </p:spPr>
      </p:pic>
      <p:sp>
        <p:nvSpPr>
          <p:cNvPr id="269" name="Google Shape;269;p56"/>
          <p:cNvSpPr txBox="1"/>
          <p:nvPr/>
        </p:nvSpPr>
        <p:spPr>
          <a:xfrm>
            <a:off x="3808000" y="2572050"/>
            <a:ext cx="1784700" cy="328500"/>
          </a:xfrm>
          <a:prstGeom prst="rect">
            <a:avLst/>
          </a:prstGeom>
          <a:noFill/>
          <a:ln>
            <a:noFill/>
          </a:ln>
        </p:spPr>
        <p:txBody>
          <a:bodyPr anchorCtr="0" anchor="t" bIns="91425" lIns="91425" spcFirstLastPara="1" rIns="91425" wrap="square" tIns="91425">
            <a:noAutofit/>
          </a:bodyPr>
          <a:lstStyle/>
          <a:p>
            <a:pPr indent="0" lvl="0" marL="0" marR="0" rtl="0" algn="l">
              <a:lnSpc>
                <a:spcPct val="107916"/>
              </a:lnSpc>
              <a:spcBef>
                <a:spcPts val="0"/>
              </a:spcBef>
              <a:spcAft>
                <a:spcPts val="0"/>
              </a:spcAft>
              <a:buClr>
                <a:srgbClr val="000000"/>
              </a:buClr>
              <a:buSzPts val="1200"/>
              <a:buFont typeface="Arial"/>
              <a:buNone/>
            </a:pPr>
            <a:r>
              <a:rPr b="1" i="0" lang="en" sz="1200" u="none" cap="none" strike="noStrike">
                <a:solidFill>
                  <a:srgbClr val="FFFFFF"/>
                </a:solidFill>
                <a:latin typeface="Montserrat"/>
                <a:ea typeface="Montserrat"/>
                <a:cs typeface="Montserrat"/>
                <a:sym typeface="Montserrat"/>
              </a:rPr>
              <a:t>@EcoCommonsAus</a:t>
            </a:r>
            <a:endParaRPr b="1" i="0" sz="1200" u="none" cap="none" strike="noStrike">
              <a:solidFill>
                <a:srgbClr val="FFFFFF"/>
              </a:solidFill>
              <a:latin typeface="Montserrat"/>
              <a:ea typeface="Montserrat"/>
              <a:cs typeface="Montserrat"/>
              <a:sym typeface="Montserrat"/>
            </a:endParaRPr>
          </a:p>
        </p:txBody>
      </p:sp>
      <p:sp>
        <p:nvSpPr>
          <p:cNvPr id="270" name="Google Shape;270;p56"/>
          <p:cNvSpPr txBox="1"/>
          <p:nvPr/>
        </p:nvSpPr>
        <p:spPr>
          <a:xfrm>
            <a:off x="331400" y="4156800"/>
            <a:ext cx="2422200" cy="750300"/>
          </a:xfrm>
          <a:prstGeom prst="rect">
            <a:avLst/>
          </a:prstGeom>
          <a:noFill/>
          <a:ln>
            <a:noFill/>
          </a:ln>
        </p:spPr>
        <p:txBody>
          <a:bodyPr anchorCtr="0" anchor="ctr" bIns="91425" lIns="91425" spcFirstLastPara="1" rIns="91425" wrap="square" tIns="91425">
            <a:noAutofit/>
          </a:bodyPr>
          <a:lstStyle/>
          <a:p>
            <a:pPr indent="0" lvl="0" marL="0" marR="0" rtl="0" algn="l">
              <a:lnSpc>
                <a:spcPct val="107916"/>
              </a:lnSpc>
              <a:spcBef>
                <a:spcPts val="0"/>
              </a:spcBef>
              <a:spcAft>
                <a:spcPts val="0"/>
              </a:spcAft>
              <a:buClr>
                <a:srgbClr val="000000"/>
              </a:buClr>
              <a:buSzPts val="1000"/>
              <a:buFont typeface="Arial"/>
              <a:buNone/>
            </a:pPr>
            <a:r>
              <a:rPr b="0" i="0" lang="en" sz="1000" u="none" cap="none" strike="noStrike">
                <a:solidFill>
                  <a:srgbClr val="000000"/>
                </a:solidFill>
                <a:latin typeface="Montserrat"/>
                <a:ea typeface="Montserrat"/>
                <a:cs typeface="Montserrat"/>
                <a:sym typeface="Montserrat"/>
              </a:rPr>
              <a:t>Dr Rob Clemens (he/him)</a:t>
            </a:r>
            <a:endParaRPr b="0" i="0" sz="1000" u="none" cap="none" strike="noStrike">
              <a:solidFill>
                <a:srgbClr val="999999"/>
              </a:solidFill>
              <a:latin typeface="Montserrat"/>
              <a:ea typeface="Montserrat"/>
              <a:cs typeface="Montserrat"/>
              <a:sym typeface="Montserrat"/>
            </a:endParaRPr>
          </a:p>
          <a:p>
            <a:pPr indent="0" lvl="0" marL="0" marR="0" rtl="0" algn="l">
              <a:lnSpc>
                <a:spcPct val="107916"/>
              </a:lnSpc>
              <a:spcBef>
                <a:spcPts val="0"/>
              </a:spcBef>
              <a:spcAft>
                <a:spcPts val="0"/>
              </a:spcAft>
              <a:buClr>
                <a:srgbClr val="000000"/>
              </a:buClr>
              <a:buSzPts val="1000"/>
              <a:buFont typeface="Arial"/>
              <a:buNone/>
            </a:pPr>
            <a:r>
              <a:rPr b="0" i="0" lang="en" sz="1000" u="none" cap="none" strike="noStrike">
                <a:solidFill>
                  <a:srgbClr val="999999"/>
                </a:solidFill>
                <a:latin typeface="Montserrat"/>
                <a:ea typeface="Montserrat"/>
                <a:cs typeface="Montserrat"/>
                <a:sym typeface="Montserrat"/>
              </a:rPr>
              <a:t>Change &amp; Communications </a:t>
            </a:r>
            <a:br>
              <a:rPr b="0" i="0" lang="en" sz="1000" u="none" cap="none" strike="noStrike">
                <a:solidFill>
                  <a:srgbClr val="000000"/>
                </a:solidFill>
                <a:latin typeface="Montserrat"/>
                <a:ea typeface="Montserrat"/>
                <a:cs typeface="Montserrat"/>
                <a:sym typeface="Montserrat"/>
              </a:rPr>
            </a:br>
            <a:r>
              <a:rPr b="0" i="0" lang="en" sz="1000" u="none" cap="none" strike="noStrike">
                <a:solidFill>
                  <a:srgbClr val="000000"/>
                </a:solidFill>
                <a:latin typeface="Montserrat"/>
                <a:ea typeface="Montserrat"/>
                <a:cs typeface="Montserrat"/>
                <a:sym typeface="Montserrat"/>
              </a:rPr>
              <a:t>E: </a:t>
            </a:r>
            <a:r>
              <a:rPr b="0" i="0" lang="en" sz="1000" u="sng" cap="none" strike="noStrike">
                <a:solidFill>
                  <a:srgbClr val="0097A7"/>
                </a:solidFill>
                <a:latin typeface="Montserrat"/>
                <a:ea typeface="Montserrat"/>
                <a:cs typeface="Montserrat"/>
                <a:sym typeface="Montserrat"/>
                <a:hlinkClick r:id="rId5">
                  <a:extLst>
                    <a:ext uri="{A12FA001-AC4F-418D-AE19-62706E023703}">
                      <ahyp:hlinkClr val="tx"/>
                    </a:ext>
                  </a:extLst>
                </a:hlinkClick>
              </a:rPr>
              <a:t>comms@ecocommons.org.au</a:t>
            </a:r>
            <a:endParaRPr b="0" i="0" sz="1000" u="none" cap="none" strike="noStrike">
              <a:solidFill>
                <a:srgbClr val="1EA68A"/>
              </a:solidFill>
              <a:latin typeface="Montserrat"/>
              <a:ea typeface="Montserrat"/>
              <a:cs typeface="Montserrat"/>
              <a:sym typeface="Montserrat"/>
            </a:endParaRPr>
          </a:p>
          <a:p>
            <a:pPr indent="0" lvl="0" marL="0" marR="0" rtl="0" algn="l">
              <a:lnSpc>
                <a:spcPct val="107916"/>
              </a:lnSpc>
              <a:spcBef>
                <a:spcPts val="0"/>
              </a:spcBef>
              <a:spcAft>
                <a:spcPts val="0"/>
              </a:spcAft>
              <a:buClr>
                <a:srgbClr val="000000"/>
              </a:buClr>
              <a:buSzPts val="1000"/>
              <a:buFont typeface="Arial"/>
              <a:buNone/>
            </a:pPr>
            <a:r>
              <a:rPr b="0" i="0" lang="en" sz="1000" u="none" cap="none" strike="noStrike">
                <a:solidFill>
                  <a:srgbClr val="000000"/>
                </a:solidFill>
                <a:latin typeface="Montserrat"/>
                <a:ea typeface="Montserrat"/>
                <a:cs typeface="Montserrat"/>
                <a:sym typeface="Montserrat"/>
              </a:rPr>
              <a:t>T: </a:t>
            </a:r>
            <a:r>
              <a:rPr b="0" i="0" lang="en" sz="1000" u="none" cap="none" strike="noStrike">
                <a:solidFill>
                  <a:srgbClr val="1DA68A"/>
                </a:solidFill>
                <a:latin typeface="Montserrat"/>
                <a:ea typeface="Montserrat"/>
                <a:cs typeface="Montserrat"/>
                <a:sym typeface="Montserrat"/>
              </a:rPr>
              <a:t>@EcoCommonsAus       </a:t>
            </a:r>
            <a:endParaRPr b="0" i="0" sz="1000" u="none" cap="none" strike="noStrike">
              <a:solidFill>
                <a:srgbClr val="1DA68A"/>
              </a:solidFill>
              <a:latin typeface="Montserrat"/>
              <a:ea typeface="Montserrat"/>
              <a:cs typeface="Montserrat"/>
              <a:sym typeface="Montserrat"/>
            </a:endParaRPr>
          </a:p>
          <a:p>
            <a:pPr indent="0" lvl="0" marL="0" marR="0" rtl="0" algn="l">
              <a:lnSpc>
                <a:spcPct val="107916"/>
              </a:lnSpc>
              <a:spcBef>
                <a:spcPts val="0"/>
              </a:spcBef>
              <a:spcAft>
                <a:spcPts val="0"/>
              </a:spcAft>
              <a:buClr>
                <a:srgbClr val="000000"/>
              </a:buClr>
              <a:buSzPts val="1000"/>
              <a:buFont typeface="Arial"/>
              <a:buNone/>
            </a:pPr>
            <a:r>
              <a:rPr b="0" i="0" lang="en" sz="1000" u="none" cap="none" strike="noStrike">
                <a:solidFill>
                  <a:srgbClr val="1DA68A"/>
                </a:solidFill>
                <a:latin typeface="Montserrat"/>
                <a:ea typeface="Montserrat"/>
                <a:cs typeface="Montserrat"/>
                <a:sym typeface="Montserrat"/>
              </a:rPr>
              <a:t>    @RobertSClemens1</a:t>
            </a:r>
            <a:br>
              <a:rPr b="0" i="0" lang="en" sz="1000" u="none" cap="none" strike="noStrike">
                <a:solidFill>
                  <a:srgbClr val="000000"/>
                </a:solidFill>
                <a:latin typeface="Montserrat"/>
                <a:ea typeface="Montserrat"/>
                <a:cs typeface="Montserrat"/>
                <a:sym typeface="Montserrat"/>
              </a:rPr>
            </a:br>
            <a:endParaRPr b="0" i="0" sz="1000" u="none" cap="none" strike="noStrike">
              <a:solidFill>
                <a:srgbClr val="000000"/>
              </a:solidFill>
              <a:latin typeface="Montserrat"/>
              <a:ea typeface="Montserrat"/>
              <a:cs typeface="Montserrat"/>
              <a:sym typeface="Montserrat"/>
            </a:endParaRPr>
          </a:p>
        </p:txBody>
      </p:sp>
      <p:pic>
        <p:nvPicPr>
          <p:cNvPr id="271" name="Google Shape;271;p56"/>
          <p:cNvPicPr preferRelativeResize="0"/>
          <p:nvPr/>
        </p:nvPicPr>
        <p:blipFill rotWithShape="1">
          <a:blip r:embed="rId6">
            <a:alphaModFix/>
          </a:blip>
          <a:srcRect b="0" l="0" r="0" t="0"/>
          <a:stretch/>
        </p:blipFill>
        <p:spPr>
          <a:xfrm>
            <a:off x="2529450" y="4087375"/>
            <a:ext cx="840875" cy="840875"/>
          </a:xfrm>
          <a:prstGeom prst="rect">
            <a:avLst/>
          </a:prstGeom>
          <a:noFill/>
          <a:ln>
            <a:noFill/>
          </a:ln>
        </p:spPr>
      </p:pic>
      <p:pic>
        <p:nvPicPr>
          <p:cNvPr id="272" name="Google Shape;272;p56"/>
          <p:cNvPicPr preferRelativeResize="0"/>
          <p:nvPr/>
        </p:nvPicPr>
        <p:blipFill>
          <a:blip r:embed="rId7">
            <a:alphaModFix/>
          </a:blip>
          <a:stretch>
            <a:fillRect/>
          </a:stretch>
        </p:blipFill>
        <p:spPr>
          <a:xfrm>
            <a:off x="3734675" y="4178350"/>
            <a:ext cx="5173821" cy="7503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grpSp>
        <p:nvGrpSpPr>
          <p:cNvPr id="422" name="Google Shape;422;p65"/>
          <p:cNvGrpSpPr/>
          <p:nvPr/>
        </p:nvGrpSpPr>
        <p:grpSpPr>
          <a:xfrm>
            <a:off x="-1" y="119"/>
            <a:ext cx="9144002" cy="597900"/>
            <a:chOff x="-1" y="119"/>
            <a:chExt cx="9144002" cy="597900"/>
          </a:xfrm>
        </p:grpSpPr>
        <p:sp>
          <p:nvSpPr>
            <p:cNvPr id="423" name="Google Shape;423;p65"/>
            <p:cNvSpPr/>
            <p:nvPr/>
          </p:nvSpPr>
          <p:spPr>
            <a:xfrm>
              <a:off x="1" y="119"/>
              <a:ext cx="9144000" cy="597900"/>
            </a:xfrm>
            <a:prstGeom prst="rect">
              <a:avLst/>
            </a:prstGeom>
            <a:solidFill>
              <a:srgbClr val="1DA68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lang="en" sz="2400">
                  <a:solidFill>
                    <a:srgbClr val="FFFFFF"/>
                  </a:solidFill>
                  <a:latin typeface="Cabin"/>
                  <a:ea typeface="Cabin"/>
                  <a:cs typeface="Cabin"/>
                  <a:sym typeface="Cabin"/>
                </a:rPr>
                <a:t>Step 2: Environmental data (cont)</a:t>
              </a:r>
              <a:endParaRPr b="0" i="0" sz="2400" u="none" cap="none" strike="noStrike">
                <a:solidFill>
                  <a:srgbClr val="FFFFFF"/>
                </a:solidFill>
                <a:latin typeface="Cabin"/>
                <a:ea typeface="Cabin"/>
                <a:cs typeface="Cabin"/>
                <a:sym typeface="Cabin"/>
              </a:endParaRPr>
            </a:p>
          </p:txBody>
        </p:sp>
        <p:cxnSp>
          <p:nvCxnSpPr>
            <p:cNvPr id="424" name="Google Shape;424;p65"/>
            <p:cNvCxnSpPr/>
            <p:nvPr/>
          </p:nvCxnSpPr>
          <p:spPr>
            <a:xfrm>
              <a:off x="-1" y="591297"/>
              <a:ext cx="9144000" cy="2400"/>
            </a:xfrm>
            <a:prstGeom prst="straightConnector1">
              <a:avLst/>
            </a:prstGeom>
            <a:noFill/>
            <a:ln cap="flat" cmpd="sng" w="57150">
              <a:solidFill>
                <a:srgbClr val="7F7F7F"/>
              </a:solidFill>
              <a:prstDash val="solid"/>
              <a:round/>
              <a:headEnd len="sm" w="sm" type="none"/>
              <a:tailEnd len="sm" w="sm" type="none"/>
            </a:ln>
          </p:spPr>
        </p:cxnSp>
      </p:grpSp>
      <p:sp>
        <p:nvSpPr>
          <p:cNvPr id="425" name="Google Shape;425;p65"/>
          <p:cNvSpPr txBox="1"/>
          <p:nvPr/>
        </p:nvSpPr>
        <p:spPr>
          <a:xfrm>
            <a:off x="122450" y="765375"/>
            <a:ext cx="8802000" cy="484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t>wetland1 &lt;- raster('wet_cov.asc')</a:t>
            </a:r>
            <a:endParaRPr sz="1700"/>
          </a:p>
          <a:p>
            <a:pPr indent="0" lvl="0" marL="0" rtl="0" algn="l">
              <a:spcBef>
                <a:spcPts val="0"/>
              </a:spcBef>
              <a:spcAft>
                <a:spcPts val="0"/>
              </a:spcAft>
              <a:buNone/>
            </a:pPr>
            <a:r>
              <a:rPr lang="en" sz="1700"/>
              <a:t>crs(wetland1) &lt;- "+proj=longlat +datum=WGS84 +no_defs"</a:t>
            </a:r>
            <a:endParaRPr sz="1700"/>
          </a:p>
          <a:p>
            <a:pPr indent="0" lvl="0" marL="0" rtl="0" algn="l">
              <a:spcBef>
                <a:spcPts val="0"/>
              </a:spcBef>
              <a:spcAft>
                <a:spcPts val="0"/>
              </a:spcAft>
              <a:buNone/>
            </a:pPr>
            <a:r>
              <a:rPr lang="en" sz="1700"/>
              <a:t>wetland2 &lt;-projectRaster(wetland1,base)</a:t>
            </a:r>
            <a:endParaRPr sz="1700"/>
          </a:p>
          <a:p>
            <a:pPr indent="0" lvl="0" marL="0" rtl="0" algn="l">
              <a:spcBef>
                <a:spcPts val="0"/>
              </a:spcBef>
              <a:spcAft>
                <a:spcPts val="0"/>
              </a:spcAft>
              <a:buNone/>
            </a:pPr>
            <a:r>
              <a:rPr lang="en" sz="1700"/>
              <a:t>wetland3&lt;- mask(wetland2,base)</a:t>
            </a:r>
            <a:endParaRPr sz="1700"/>
          </a:p>
          <a:p>
            <a:pPr indent="0" lvl="0" marL="0" rtl="0" algn="l">
              <a:spcBef>
                <a:spcPts val="0"/>
              </a:spcBef>
              <a:spcAft>
                <a:spcPts val="0"/>
              </a:spcAft>
              <a:buClr>
                <a:schemeClr val="dk1"/>
              </a:buClr>
              <a:buSzPts val="1100"/>
              <a:buFont typeface="Arial"/>
              <a:buNone/>
            </a:pPr>
            <a:r>
              <a:t/>
            </a:r>
            <a:endParaRPr sz="1700"/>
          </a:p>
          <a:p>
            <a:pPr indent="0" lvl="0" marL="0" rtl="0" algn="l">
              <a:spcBef>
                <a:spcPts val="0"/>
              </a:spcBef>
              <a:spcAft>
                <a:spcPts val="0"/>
              </a:spcAft>
              <a:buClr>
                <a:schemeClr val="dk1"/>
              </a:buClr>
              <a:buSzPts val="1100"/>
              <a:buFont typeface="Arial"/>
              <a:buNone/>
            </a:pPr>
            <a:r>
              <a:rPr lang="en" sz="1700"/>
              <a:t>wetland_connectivity &lt;- focal(wetland3, w=matrix(1, nrow = 11, ncol = 11),fun=sum,na.rm=TRUE)</a:t>
            </a:r>
            <a:endParaRPr sz="1700"/>
          </a:p>
          <a:p>
            <a:pPr indent="0" lvl="0" marL="0" rtl="0" algn="l">
              <a:spcBef>
                <a:spcPts val="0"/>
              </a:spcBef>
              <a:spcAft>
                <a:spcPts val="0"/>
              </a:spcAft>
              <a:buClr>
                <a:schemeClr val="dk1"/>
              </a:buClr>
              <a:buSzPts val="1100"/>
              <a:buFont typeface="Arial"/>
              <a:buNone/>
            </a:pPr>
            <a:r>
              <a:t/>
            </a:r>
            <a:endParaRPr sz="1700"/>
          </a:p>
          <a:p>
            <a:pPr indent="0" lvl="0" marL="0" rtl="0" algn="l">
              <a:spcBef>
                <a:spcPts val="0"/>
              </a:spcBef>
              <a:spcAft>
                <a:spcPts val="0"/>
              </a:spcAft>
              <a:buClr>
                <a:schemeClr val="dk1"/>
              </a:buClr>
              <a:buSzPts val="1100"/>
              <a:buFont typeface="Arial"/>
              <a:buNone/>
            </a:pPr>
            <a:r>
              <a:rPr lang="en" sz="1700"/>
              <a:t>EVI1&lt;- raster("https://api.data-ingester.app.ecocommons.org.au/api/data/34ab5ea6-650f-503f-9446-88d0ae9effe1/download/ndlc-2004-250m_trend-evi-mean.tif")</a:t>
            </a:r>
            <a:endParaRPr sz="1700"/>
          </a:p>
          <a:p>
            <a:pPr indent="0" lvl="0" marL="0" rtl="0" algn="l">
              <a:spcBef>
                <a:spcPts val="0"/>
              </a:spcBef>
              <a:spcAft>
                <a:spcPts val="0"/>
              </a:spcAft>
              <a:buClr>
                <a:schemeClr val="dk1"/>
              </a:buClr>
              <a:buSzPts val="1100"/>
              <a:buFont typeface="Arial"/>
              <a:buNone/>
            </a:pPr>
            <a:r>
              <a:rPr lang="en" sz="1700"/>
              <a:t>EVI2 &lt;-projectRaster(EVI1,base)</a:t>
            </a:r>
            <a:endParaRPr sz="1700"/>
          </a:p>
          <a:p>
            <a:pPr indent="0" lvl="0" marL="0" rtl="0" algn="l">
              <a:spcBef>
                <a:spcPts val="0"/>
              </a:spcBef>
              <a:spcAft>
                <a:spcPts val="0"/>
              </a:spcAft>
              <a:buClr>
                <a:schemeClr val="dk1"/>
              </a:buClr>
              <a:buSzPts val="1100"/>
              <a:buFont typeface="Arial"/>
              <a:buNone/>
            </a:pPr>
            <a:r>
              <a:rPr lang="en" sz="1700"/>
              <a:t>EVI3&lt;- mask(EVI2,base)</a:t>
            </a:r>
            <a:endParaRPr sz="1700"/>
          </a:p>
          <a:p>
            <a:pPr indent="0" lvl="0" marL="0" rtl="0" algn="l">
              <a:spcBef>
                <a:spcPts val="0"/>
              </a:spcBef>
              <a:spcAft>
                <a:spcPts val="0"/>
              </a:spcAft>
              <a:buClr>
                <a:schemeClr val="dk1"/>
              </a:buClr>
              <a:buSzPts val="1100"/>
              <a:buFont typeface="Arial"/>
              <a:buNone/>
            </a:pPr>
            <a:r>
              <a:rPr lang="en" sz="1700"/>
              <a:t>EVI &lt;- EVI3</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grpSp>
        <p:nvGrpSpPr>
          <p:cNvPr id="431" name="Google Shape;431;p66"/>
          <p:cNvGrpSpPr/>
          <p:nvPr/>
        </p:nvGrpSpPr>
        <p:grpSpPr>
          <a:xfrm>
            <a:off x="-1" y="119"/>
            <a:ext cx="9144002" cy="597900"/>
            <a:chOff x="-1" y="119"/>
            <a:chExt cx="9144002" cy="597900"/>
          </a:xfrm>
        </p:grpSpPr>
        <p:sp>
          <p:nvSpPr>
            <p:cNvPr id="432" name="Google Shape;432;p66"/>
            <p:cNvSpPr/>
            <p:nvPr/>
          </p:nvSpPr>
          <p:spPr>
            <a:xfrm>
              <a:off x="1" y="119"/>
              <a:ext cx="9144000" cy="597900"/>
            </a:xfrm>
            <a:prstGeom prst="rect">
              <a:avLst/>
            </a:prstGeom>
            <a:solidFill>
              <a:srgbClr val="1DA68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lang="en" sz="2400">
                  <a:solidFill>
                    <a:srgbClr val="FFFFFF"/>
                  </a:solidFill>
                  <a:latin typeface="Cabin"/>
                  <a:ea typeface="Cabin"/>
                  <a:cs typeface="Cabin"/>
                  <a:sym typeface="Cabin"/>
                </a:rPr>
                <a:t>Step 2: Environmental data (cont)</a:t>
              </a:r>
              <a:endParaRPr b="0" i="0" sz="2400" u="none" cap="none" strike="noStrike">
                <a:solidFill>
                  <a:srgbClr val="FFFFFF"/>
                </a:solidFill>
                <a:latin typeface="Cabin"/>
                <a:ea typeface="Cabin"/>
                <a:cs typeface="Cabin"/>
                <a:sym typeface="Cabin"/>
              </a:endParaRPr>
            </a:p>
          </p:txBody>
        </p:sp>
        <p:cxnSp>
          <p:nvCxnSpPr>
            <p:cNvPr id="433" name="Google Shape;433;p66"/>
            <p:cNvCxnSpPr/>
            <p:nvPr/>
          </p:nvCxnSpPr>
          <p:spPr>
            <a:xfrm>
              <a:off x="-1" y="591297"/>
              <a:ext cx="9144000" cy="2400"/>
            </a:xfrm>
            <a:prstGeom prst="straightConnector1">
              <a:avLst/>
            </a:prstGeom>
            <a:noFill/>
            <a:ln cap="flat" cmpd="sng" w="57150">
              <a:solidFill>
                <a:srgbClr val="7F7F7F"/>
              </a:solidFill>
              <a:prstDash val="solid"/>
              <a:round/>
              <a:headEnd len="sm" w="sm" type="none"/>
              <a:tailEnd len="sm" w="sm" type="none"/>
            </a:ln>
          </p:spPr>
        </p:cxnSp>
      </p:grpSp>
      <p:sp>
        <p:nvSpPr>
          <p:cNvPr id="434" name="Google Shape;434;p66"/>
          <p:cNvSpPr txBox="1"/>
          <p:nvPr/>
        </p:nvSpPr>
        <p:spPr>
          <a:xfrm>
            <a:off x="122450" y="765375"/>
            <a:ext cx="6276300" cy="458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t>wetland1 &lt;- raster('wet_cov.asc')</a:t>
            </a:r>
            <a:endParaRPr sz="1700"/>
          </a:p>
          <a:p>
            <a:pPr indent="0" lvl="0" marL="0" rtl="0" algn="l">
              <a:spcBef>
                <a:spcPts val="0"/>
              </a:spcBef>
              <a:spcAft>
                <a:spcPts val="0"/>
              </a:spcAft>
              <a:buNone/>
            </a:pPr>
            <a:r>
              <a:rPr lang="en" sz="1700"/>
              <a:t>crs(wetland1) &lt;- "+proj=longlat +datum=WGS84 +no_defs"</a:t>
            </a:r>
            <a:endParaRPr sz="1700"/>
          </a:p>
          <a:p>
            <a:pPr indent="0" lvl="0" marL="0" rtl="0" algn="l">
              <a:spcBef>
                <a:spcPts val="0"/>
              </a:spcBef>
              <a:spcAft>
                <a:spcPts val="0"/>
              </a:spcAft>
              <a:buNone/>
            </a:pPr>
            <a:r>
              <a:rPr lang="en" sz="1700"/>
              <a:t>wetland2 &lt;-projectRaster(wetland1,base)</a:t>
            </a:r>
            <a:endParaRPr sz="1700"/>
          </a:p>
          <a:p>
            <a:pPr indent="0" lvl="0" marL="0" rtl="0" algn="l">
              <a:spcBef>
                <a:spcPts val="0"/>
              </a:spcBef>
              <a:spcAft>
                <a:spcPts val="0"/>
              </a:spcAft>
              <a:buNone/>
            </a:pPr>
            <a:r>
              <a:rPr lang="en" sz="1700"/>
              <a:t>wetland3&lt;- mask(wetland2,base)</a:t>
            </a:r>
            <a:endParaRPr sz="1700"/>
          </a:p>
          <a:p>
            <a:pPr indent="0" lvl="0" marL="0" rtl="0" algn="l">
              <a:spcBef>
                <a:spcPts val="0"/>
              </a:spcBef>
              <a:spcAft>
                <a:spcPts val="0"/>
              </a:spcAft>
              <a:buNone/>
            </a:pPr>
            <a:r>
              <a:t/>
            </a:r>
            <a:endParaRPr sz="1700"/>
          </a:p>
          <a:p>
            <a:pPr indent="0" lvl="0" marL="0" rtl="0" algn="l">
              <a:spcBef>
                <a:spcPts val="0"/>
              </a:spcBef>
              <a:spcAft>
                <a:spcPts val="0"/>
              </a:spcAft>
              <a:buClr>
                <a:schemeClr val="dk1"/>
              </a:buClr>
              <a:buSzPts val="1100"/>
              <a:buFont typeface="Arial"/>
              <a:buNone/>
            </a:pPr>
            <a:r>
              <a:rPr lang="en" sz="1700"/>
              <a:t>Bioclim05_1 &lt;- raster("https://api.data-ingester.app.ecocommons.org.au/api/data/cc081daa-f524-58c2-939e-166a2b2e79eb/download/current_1976-2005_bioclim-05.tif")</a:t>
            </a:r>
            <a:endParaRPr sz="1700"/>
          </a:p>
          <a:p>
            <a:pPr indent="0" lvl="0" marL="0" rtl="0" algn="l">
              <a:spcBef>
                <a:spcPts val="0"/>
              </a:spcBef>
              <a:spcAft>
                <a:spcPts val="0"/>
              </a:spcAft>
              <a:buClr>
                <a:schemeClr val="dk1"/>
              </a:buClr>
              <a:buSzPts val="1100"/>
              <a:buFont typeface="Arial"/>
              <a:buNone/>
            </a:pPr>
            <a:r>
              <a:rPr lang="en" sz="1700"/>
              <a:t>Bioclim05_2 &lt;-projectRaster(Bioclim05_1,base)</a:t>
            </a:r>
            <a:endParaRPr sz="1700"/>
          </a:p>
          <a:p>
            <a:pPr indent="0" lvl="0" marL="0" rtl="0" algn="l">
              <a:spcBef>
                <a:spcPts val="0"/>
              </a:spcBef>
              <a:spcAft>
                <a:spcPts val="0"/>
              </a:spcAft>
              <a:buClr>
                <a:schemeClr val="dk1"/>
              </a:buClr>
              <a:buSzPts val="1100"/>
              <a:buFont typeface="Arial"/>
              <a:buNone/>
            </a:pPr>
            <a:r>
              <a:rPr lang="en" sz="1700"/>
              <a:t>Bioclim05_3 &lt;- mask(Bioclim05_2 ,base)</a:t>
            </a:r>
            <a:endParaRPr sz="1700"/>
          </a:p>
          <a:p>
            <a:pPr indent="0" lvl="0" marL="0" rtl="0" algn="l">
              <a:spcBef>
                <a:spcPts val="0"/>
              </a:spcBef>
              <a:spcAft>
                <a:spcPts val="0"/>
              </a:spcAft>
              <a:buClr>
                <a:schemeClr val="dk1"/>
              </a:buClr>
              <a:buSzPts val="1100"/>
              <a:buFont typeface="Arial"/>
              <a:buNone/>
            </a:pPr>
            <a:r>
              <a:rPr lang="en" sz="1700"/>
              <a:t>Bioclim05 &lt;- Bioclim05_3</a:t>
            </a:r>
            <a:endParaRPr sz="1700"/>
          </a:p>
          <a:p>
            <a:pPr indent="0" lvl="0" marL="0" rtl="0" algn="l">
              <a:spcBef>
                <a:spcPts val="0"/>
              </a:spcBef>
              <a:spcAft>
                <a:spcPts val="0"/>
              </a:spcAft>
              <a:buClr>
                <a:schemeClr val="dk1"/>
              </a:buClr>
              <a:buSzPts val="1100"/>
              <a:buFont typeface="Arial"/>
              <a:buNone/>
            </a:pPr>
            <a:r>
              <a:rPr lang="en" sz="1700"/>
              <a:t>writeRaster(Bioclim05,"predictors/Bioclim05.asc")</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rPr lang="en" sz="1700"/>
              <a:t># repeat for Bioclim 6, Bioclim12, </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grpSp>
        <p:nvGrpSpPr>
          <p:cNvPr id="440" name="Google Shape;440;p67"/>
          <p:cNvGrpSpPr/>
          <p:nvPr/>
        </p:nvGrpSpPr>
        <p:grpSpPr>
          <a:xfrm>
            <a:off x="-1" y="119"/>
            <a:ext cx="9144002" cy="597900"/>
            <a:chOff x="-1" y="119"/>
            <a:chExt cx="9144002" cy="597900"/>
          </a:xfrm>
        </p:grpSpPr>
        <p:sp>
          <p:nvSpPr>
            <p:cNvPr id="441" name="Google Shape;441;p67"/>
            <p:cNvSpPr/>
            <p:nvPr/>
          </p:nvSpPr>
          <p:spPr>
            <a:xfrm>
              <a:off x="1" y="119"/>
              <a:ext cx="9144000" cy="597900"/>
            </a:xfrm>
            <a:prstGeom prst="rect">
              <a:avLst/>
            </a:prstGeom>
            <a:solidFill>
              <a:srgbClr val="1DA68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lang="en" sz="2400">
                  <a:solidFill>
                    <a:srgbClr val="FFFFFF"/>
                  </a:solidFill>
                  <a:latin typeface="Cabin"/>
                  <a:ea typeface="Cabin"/>
                  <a:cs typeface="Cabin"/>
                  <a:sym typeface="Cabin"/>
                </a:rPr>
                <a:t>Step 2: Environmental data (cont)</a:t>
              </a:r>
              <a:endParaRPr b="0" i="0" sz="2400" u="none" cap="none" strike="noStrike">
                <a:solidFill>
                  <a:srgbClr val="FFFFFF"/>
                </a:solidFill>
                <a:latin typeface="Cabin"/>
                <a:ea typeface="Cabin"/>
                <a:cs typeface="Cabin"/>
                <a:sym typeface="Cabin"/>
              </a:endParaRPr>
            </a:p>
          </p:txBody>
        </p:sp>
        <p:cxnSp>
          <p:nvCxnSpPr>
            <p:cNvPr id="442" name="Google Shape;442;p67"/>
            <p:cNvCxnSpPr/>
            <p:nvPr/>
          </p:nvCxnSpPr>
          <p:spPr>
            <a:xfrm>
              <a:off x="-1" y="591297"/>
              <a:ext cx="9144000" cy="2400"/>
            </a:xfrm>
            <a:prstGeom prst="straightConnector1">
              <a:avLst/>
            </a:prstGeom>
            <a:noFill/>
            <a:ln cap="flat" cmpd="sng" w="57150">
              <a:solidFill>
                <a:srgbClr val="7F7F7F"/>
              </a:solidFill>
              <a:prstDash val="solid"/>
              <a:round/>
              <a:headEnd len="sm" w="sm" type="none"/>
              <a:tailEnd len="sm" w="sm" type="none"/>
            </a:ln>
          </p:spPr>
        </p:cxnSp>
      </p:grpSp>
      <p:sp>
        <p:nvSpPr>
          <p:cNvPr id="443" name="Google Shape;443;p67"/>
          <p:cNvSpPr txBox="1"/>
          <p:nvPr/>
        </p:nvSpPr>
        <p:spPr>
          <a:xfrm>
            <a:off x="122450" y="765375"/>
            <a:ext cx="6276300" cy="458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t>wetland1 &lt;- raster('wet_cov.asc')</a:t>
            </a:r>
            <a:endParaRPr sz="1700"/>
          </a:p>
          <a:p>
            <a:pPr indent="0" lvl="0" marL="0" rtl="0" algn="l">
              <a:spcBef>
                <a:spcPts val="0"/>
              </a:spcBef>
              <a:spcAft>
                <a:spcPts val="0"/>
              </a:spcAft>
              <a:buNone/>
            </a:pPr>
            <a:r>
              <a:rPr lang="en" sz="1700"/>
              <a:t>crs(wetland1) &lt;- "+proj=longlat +datum=WGS84 +no_defs"</a:t>
            </a:r>
            <a:endParaRPr sz="1700"/>
          </a:p>
          <a:p>
            <a:pPr indent="0" lvl="0" marL="0" rtl="0" algn="l">
              <a:spcBef>
                <a:spcPts val="0"/>
              </a:spcBef>
              <a:spcAft>
                <a:spcPts val="0"/>
              </a:spcAft>
              <a:buNone/>
            </a:pPr>
            <a:r>
              <a:rPr lang="en" sz="1700"/>
              <a:t>wetland2 &lt;-projectRaster(wetland1,base)</a:t>
            </a:r>
            <a:endParaRPr sz="1700"/>
          </a:p>
          <a:p>
            <a:pPr indent="0" lvl="0" marL="0" rtl="0" algn="l">
              <a:spcBef>
                <a:spcPts val="0"/>
              </a:spcBef>
              <a:spcAft>
                <a:spcPts val="0"/>
              </a:spcAft>
              <a:buNone/>
            </a:pPr>
            <a:r>
              <a:rPr lang="en" sz="1700"/>
              <a:t>wetland3&lt;- mask(wetland2,base)</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rPr lang="en" sz="1700"/>
              <a:t>Bioclim05_1 &lt;- raster("https://api.data-ingester.app.ecocommons.org.au/api/data/cc081daa-f524-58c2-939e-166a2b2e79eb/download/current_1976-2005_bioclim-05.tif")</a:t>
            </a:r>
            <a:endParaRPr sz="1700"/>
          </a:p>
          <a:p>
            <a:pPr indent="0" lvl="0" marL="0" rtl="0" algn="l">
              <a:spcBef>
                <a:spcPts val="0"/>
              </a:spcBef>
              <a:spcAft>
                <a:spcPts val="0"/>
              </a:spcAft>
              <a:buNone/>
            </a:pPr>
            <a:r>
              <a:rPr lang="en" sz="1700"/>
              <a:t>Bioclim05_2 &lt;-projectRaster(Bioclim05_1,base)</a:t>
            </a:r>
            <a:endParaRPr sz="1700"/>
          </a:p>
          <a:p>
            <a:pPr indent="0" lvl="0" marL="0" rtl="0" algn="l">
              <a:spcBef>
                <a:spcPts val="0"/>
              </a:spcBef>
              <a:spcAft>
                <a:spcPts val="0"/>
              </a:spcAft>
              <a:buNone/>
            </a:pPr>
            <a:r>
              <a:rPr lang="en" sz="1700"/>
              <a:t>Bioclim05_3 &lt;- mask(Bioclim05_2 ,base)</a:t>
            </a:r>
            <a:endParaRPr sz="1700"/>
          </a:p>
          <a:p>
            <a:pPr indent="0" lvl="0" marL="0" rtl="0" algn="l">
              <a:spcBef>
                <a:spcPts val="0"/>
              </a:spcBef>
              <a:spcAft>
                <a:spcPts val="0"/>
              </a:spcAft>
              <a:buNone/>
            </a:pPr>
            <a:r>
              <a:rPr lang="en" sz="1700"/>
              <a:t>Bioclim05 &lt;- Bioclim05_3</a:t>
            </a:r>
            <a:endParaRPr sz="1700"/>
          </a:p>
          <a:p>
            <a:pPr indent="0" lvl="0" marL="0" rtl="0" algn="l">
              <a:spcBef>
                <a:spcPts val="0"/>
              </a:spcBef>
              <a:spcAft>
                <a:spcPts val="0"/>
              </a:spcAft>
              <a:buNone/>
            </a:pPr>
            <a:r>
              <a:rPr lang="en" sz="1700"/>
              <a:t>writeRaster(Bioclim05,"predictors/Bioclim05.asc")</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rPr lang="en" sz="1700"/>
              <a:t># repeat for Bioclim 6, Bioclim12, </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grpSp>
        <p:nvGrpSpPr>
          <p:cNvPr id="449" name="Google Shape;449;p68"/>
          <p:cNvGrpSpPr/>
          <p:nvPr/>
        </p:nvGrpSpPr>
        <p:grpSpPr>
          <a:xfrm>
            <a:off x="-1" y="119"/>
            <a:ext cx="9144002" cy="597900"/>
            <a:chOff x="-1" y="119"/>
            <a:chExt cx="9144002" cy="597900"/>
          </a:xfrm>
        </p:grpSpPr>
        <p:sp>
          <p:nvSpPr>
            <p:cNvPr id="450" name="Google Shape;450;p68"/>
            <p:cNvSpPr/>
            <p:nvPr/>
          </p:nvSpPr>
          <p:spPr>
            <a:xfrm>
              <a:off x="1" y="119"/>
              <a:ext cx="9144000" cy="597900"/>
            </a:xfrm>
            <a:prstGeom prst="rect">
              <a:avLst/>
            </a:prstGeom>
            <a:solidFill>
              <a:srgbClr val="1DA68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lang="en" sz="2400">
                  <a:solidFill>
                    <a:srgbClr val="FFFFFF"/>
                  </a:solidFill>
                  <a:latin typeface="Cabin"/>
                  <a:ea typeface="Cabin"/>
                  <a:cs typeface="Cabin"/>
                  <a:sym typeface="Cabin"/>
                </a:rPr>
                <a:t>Step 2: Environmental data (cont)</a:t>
              </a:r>
              <a:endParaRPr b="0" i="0" sz="2400" u="none" cap="none" strike="noStrike">
                <a:solidFill>
                  <a:srgbClr val="FFFFFF"/>
                </a:solidFill>
                <a:latin typeface="Cabin"/>
                <a:ea typeface="Cabin"/>
                <a:cs typeface="Cabin"/>
                <a:sym typeface="Cabin"/>
              </a:endParaRPr>
            </a:p>
          </p:txBody>
        </p:sp>
        <p:cxnSp>
          <p:nvCxnSpPr>
            <p:cNvPr id="451" name="Google Shape;451;p68"/>
            <p:cNvCxnSpPr/>
            <p:nvPr/>
          </p:nvCxnSpPr>
          <p:spPr>
            <a:xfrm>
              <a:off x="-1" y="591297"/>
              <a:ext cx="9144000" cy="2400"/>
            </a:xfrm>
            <a:prstGeom prst="straightConnector1">
              <a:avLst/>
            </a:prstGeom>
            <a:noFill/>
            <a:ln cap="flat" cmpd="sng" w="57150">
              <a:solidFill>
                <a:srgbClr val="7F7F7F"/>
              </a:solidFill>
              <a:prstDash val="solid"/>
              <a:round/>
              <a:headEnd len="sm" w="sm" type="none"/>
              <a:tailEnd len="sm" w="sm" type="none"/>
            </a:ln>
          </p:spPr>
        </p:cxnSp>
      </p:grpSp>
      <p:sp>
        <p:nvSpPr>
          <p:cNvPr id="452" name="Google Shape;452;p68"/>
          <p:cNvSpPr txBox="1"/>
          <p:nvPr/>
        </p:nvSpPr>
        <p:spPr>
          <a:xfrm>
            <a:off x="122450" y="765375"/>
            <a:ext cx="6276300" cy="432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700"/>
              <a:t>preds_current &lt;- stack(AWAP,wetland_connectivity,EVI,Bioclim05,Bioclim06,Bioclim12)</a:t>
            </a:r>
            <a:endParaRPr sz="1700"/>
          </a:p>
          <a:p>
            <a:pPr indent="0" lvl="0" marL="0" rtl="0" algn="l">
              <a:spcBef>
                <a:spcPts val="0"/>
              </a:spcBef>
              <a:spcAft>
                <a:spcPts val="0"/>
              </a:spcAft>
              <a:buClr>
                <a:schemeClr val="dk1"/>
              </a:buClr>
              <a:buSzPts val="1100"/>
              <a:buFont typeface="Arial"/>
              <a:buNone/>
            </a:pPr>
            <a:r>
              <a:rPr lang="en" sz="1700"/>
              <a:t>preds_current2 &lt;- setNames(preds_current,c("AWAP","wetland_connectivity","EVI","Bioclim05","Bioclim06","Bioclim12"))</a:t>
            </a:r>
            <a:endParaRPr sz="1700"/>
          </a:p>
          <a:p>
            <a:pPr indent="0" lvl="0" marL="0" rtl="0" algn="l">
              <a:spcBef>
                <a:spcPts val="0"/>
              </a:spcBef>
              <a:spcAft>
                <a:spcPts val="0"/>
              </a:spcAft>
              <a:buClr>
                <a:schemeClr val="dk1"/>
              </a:buClr>
              <a:buSzPts val="1100"/>
              <a:buFont typeface="Arial"/>
              <a:buNone/>
            </a:pPr>
            <a:r>
              <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rPr lang="en" sz="1700"/>
              <a:t># Repeat again with future climate data</a:t>
            </a:r>
            <a:endParaRPr sz="1700"/>
          </a:p>
          <a:p>
            <a:pPr indent="0" lvl="0" marL="0" rtl="0" algn="l">
              <a:spcBef>
                <a:spcPts val="0"/>
              </a:spcBef>
              <a:spcAft>
                <a:spcPts val="0"/>
              </a:spcAft>
              <a:buNone/>
            </a:pPr>
            <a:r>
              <a:t/>
            </a:r>
            <a:endParaRPr sz="1700"/>
          </a:p>
          <a:p>
            <a:pPr indent="0" lvl="0" marL="0" rtl="0" algn="l">
              <a:spcBef>
                <a:spcPts val="0"/>
              </a:spcBef>
              <a:spcAft>
                <a:spcPts val="0"/>
              </a:spcAft>
              <a:buClr>
                <a:schemeClr val="dk1"/>
              </a:buClr>
              <a:buSzPts val="1100"/>
              <a:buFont typeface="Arial"/>
              <a:buNone/>
            </a:pPr>
            <a:r>
              <a:rPr lang="en" sz="1700"/>
              <a:t>Bioclim05_1 &lt;- raster("https://api.data-ingester.app.ecocommons.org.au/api/data/34fe63e3-4152-5406-96f7-dd67f54be5f5/download/SRESA1</a:t>
            </a:r>
            <a:endParaRPr sz="1700"/>
          </a:p>
          <a:p>
            <a:pPr indent="0" lvl="0" marL="0" rtl="0" algn="l">
              <a:spcBef>
                <a:spcPts val="0"/>
              </a:spcBef>
              <a:spcAft>
                <a:spcPts val="0"/>
              </a:spcAft>
              <a:buClr>
                <a:schemeClr val="dk1"/>
              </a:buClr>
              <a:buSzPts val="1100"/>
              <a:buFont typeface="Arial"/>
              <a:buNone/>
            </a:pPr>
            <a:r>
              <a:rPr lang="en" sz="1700"/>
              <a:t>writeRaster(Bioclim05,"predictors_future/Bioclim05.asc")</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grpSp>
        <p:nvGrpSpPr>
          <p:cNvPr id="458" name="Google Shape;458;p69"/>
          <p:cNvGrpSpPr/>
          <p:nvPr/>
        </p:nvGrpSpPr>
        <p:grpSpPr>
          <a:xfrm>
            <a:off x="-1" y="119"/>
            <a:ext cx="9144002" cy="597900"/>
            <a:chOff x="-1" y="119"/>
            <a:chExt cx="9144002" cy="597900"/>
          </a:xfrm>
        </p:grpSpPr>
        <p:sp>
          <p:nvSpPr>
            <p:cNvPr id="459" name="Google Shape;459;p69"/>
            <p:cNvSpPr/>
            <p:nvPr/>
          </p:nvSpPr>
          <p:spPr>
            <a:xfrm>
              <a:off x="1" y="119"/>
              <a:ext cx="9144000" cy="597900"/>
            </a:xfrm>
            <a:prstGeom prst="rect">
              <a:avLst/>
            </a:prstGeom>
            <a:solidFill>
              <a:srgbClr val="1DA68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lang="en" sz="2400">
                  <a:solidFill>
                    <a:srgbClr val="FFFFFF"/>
                  </a:solidFill>
                  <a:latin typeface="Cabin"/>
                  <a:ea typeface="Cabin"/>
                  <a:cs typeface="Cabin"/>
                  <a:sym typeface="Cabin"/>
                </a:rPr>
                <a:t>Step 2: Environmental data (cont)</a:t>
              </a:r>
              <a:endParaRPr b="0" i="0" sz="2400" u="none" cap="none" strike="noStrike">
                <a:solidFill>
                  <a:srgbClr val="FFFFFF"/>
                </a:solidFill>
                <a:latin typeface="Cabin"/>
                <a:ea typeface="Cabin"/>
                <a:cs typeface="Cabin"/>
                <a:sym typeface="Cabin"/>
              </a:endParaRPr>
            </a:p>
          </p:txBody>
        </p:sp>
        <p:cxnSp>
          <p:nvCxnSpPr>
            <p:cNvPr id="460" name="Google Shape;460;p69"/>
            <p:cNvCxnSpPr/>
            <p:nvPr/>
          </p:nvCxnSpPr>
          <p:spPr>
            <a:xfrm>
              <a:off x="-1" y="591297"/>
              <a:ext cx="9144000" cy="2400"/>
            </a:xfrm>
            <a:prstGeom prst="straightConnector1">
              <a:avLst/>
            </a:prstGeom>
            <a:noFill/>
            <a:ln cap="flat" cmpd="sng" w="57150">
              <a:solidFill>
                <a:srgbClr val="7F7F7F"/>
              </a:solidFill>
              <a:prstDash val="solid"/>
              <a:round/>
              <a:headEnd len="sm" w="sm" type="none"/>
              <a:tailEnd len="sm" w="sm" type="none"/>
            </a:ln>
          </p:spPr>
        </p:cxnSp>
      </p:grpSp>
      <p:pic>
        <p:nvPicPr>
          <p:cNvPr id="461" name="Google Shape;461;p69"/>
          <p:cNvPicPr preferRelativeResize="0"/>
          <p:nvPr/>
        </p:nvPicPr>
        <p:blipFill>
          <a:blip r:embed="rId3">
            <a:alphaModFix/>
          </a:blip>
          <a:stretch>
            <a:fillRect/>
          </a:stretch>
        </p:blipFill>
        <p:spPr>
          <a:xfrm>
            <a:off x="1332725" y="763994"/>
            <a:ext cx="6022480" cy="424068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70"/>
          <p:cNvSpPr/>
          <p:nvPr/>
        </p:nvSpPr>
        <p:spPr>
          <a:xfrm>
            <a:off x="-68700" y="0"/>
            <a:ext cx="9212699" cy="790421"/>
          </a:xfrm>
          <a:custGeom>
            <a:rect b="b" l="l" r="r" t="t"/>
            <a:pathLst>
              <a:path extrusionOk="0" h="642619" w="1224279">
                <a:moveTo>
                  <a:pt x="0" y="642442"/>
                </a:moveTo>
                <a:lnTo>
                  <a:pt x="1224000" y="642442"/>
                </a:lnTo>
                <a:lnTo>
                  <a:pt x="1224000" y="0"/>
                </a:lnTo>
                <a:lnTo>
                  <a:pt x="0" y="0"/>
                </a:lnTo>
                <a:lnTo>
                  <a:pt x="0" y="642442"/>
                </a:lnTo>
                <a:close/>
              </a:path>
            </a:pathLst>
          </a:custGeom>
          <a:solidFill>
            <a:srgbClr val="1DA68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467" name="Google Shape;467;p70"/>
          <p:cNvSpPr txBox="1"/>
          <p:nvPr>
            <p:ph type="title"/>
          </p:nvPr>
        </p:nvSpPr>
        <p:spPr>
          <a:xfrm>
            <a:off x="161125" y="36475"/>
            <a:ext cx="8982900" cy="7503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300"/>
              <a:buFont typeface="Arial"/>
              <a:buNone/>
            </a:pPr>
            <a:r>
              <a:rPr lang="en" sz="2500">
                <a:solidFill>
                  <a:srgbClr val="FFFFFF"/>
                </a:solidFill>
                <a:latin typeface="Montserrat SemiBold"/>
                <a:ea typeface="Montserrat SemiBold"/>
                <a:cs typeface="Montserrat SemiBold"/>
                <a:sym typeface="Montserrat SemiBold"/>
              </a:rPr>
              <a:t>We would welcome your feedback</a:t>
            </a:r>
            <a:endParaRPr sz="2600">
              <a:solidFill>
                <a:srgbClr val="FFFFFF"/>
              </a:solidFill>
              <a:latin typeface="Montserrat SemiBold"/>
              <a:ea typeface="Montserrat SemiBold"/>
              <a:cs typeface="Montserrat SemiBold"/>
              <a:sym typeface="Montserrat SemiBold"/>
            </a:endParaRPr>
          </a:p>
        </p:txBody>
      </p:sp>
      <p:sp>
        <p:nvSpPr>
          <p:cNvPr id="468" name="Google Shape;468;p70"/>
          <p:cNvSpPr txBox="1"/>
          <p:nvPr/>
        </p:nvSpPr>
        <p:spPr>
          <a:xfrm>
            <a:off x="5302950" y="878550"/>
            <a:ext cx="3504000" cy="1693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Press feedback button to tell us what changes you want &amp; to highlight anything that is not working.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The site may slow down or go down as our software developers work on it. Public release Nov 2022</a:t>
            </a:r>
            <a:endParaRPr b="0" i="0" sz="1400" u="none" cap="none" strike="noStrike">
              <a:solidFill>
                <a:srgbClr val="000000"/>
              </a:solidFill>
              <a:latin typeface="Arial"/>
              <a:ea typeface="Arial"/>
              <a:cs typeface="Arial"/>
              <a:sym typeface="Arial"/>
            </a:endParaRPr>
          </a:p>
        </p:txBody>
      </p:sp>
      <p:sp>
        <p:nvSpPr>
          <p:cNvPr id="469" name="Google Shape;469;p70"/>
          <p:cNvSpPr txBox="1"/>
          <p:nvPr/>
        </p:nvSpPr>
        <p:spPr>
          <a:xfrm>
            <a:off x="112875" y="3150525"/>
            <a:ext cx="6099300" cy="400200"/>
          </a:xfrm>
          <a:prstGeom prst="rect">
            <a:avLst/>
          </a:prstGeom>
          <a:noFill/>
          <a:ln>
            <a:noFill/>
          </a:ln>
        </p:spPr>
        <p:txBody>
          <a:bodyPr anchorCtr="0" anchor="t" bIns="91425" lIns="91425" spcFirstLastPara="1" rIns="91425" wrap="square" tIns="91425">
            <a:spAutoFit/>
          </a:bodyPr>
          <a:lstStyle/>
          <a:p>
            <a:pPr indent="0" lvl="0" marL="45720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470" name="Google Shape;470;p70"/>
          <p:cNvPicPr preferRelativeResize="0"/>
          <p:nvPr/>
        </p:nvPicPr>
        <p:blipFill rotWithShape="1">
          <a:blip r:embed="rId3">
            <a:alphaModFix/>
          </a:blip>
          <a:srcRect b="0" l="0" r="0" t="0"/>
          <a:stretch/>
        </p:blipFill>
        <p:spPr>
          <a:xfrm>
            <a:off x="4953425" y="2913775"/>
            <a:ext cx="3926450" cy="1963225"/>
          </a:xfrm>
          <a:prstGeom prst="rect">
            <a:avLst/>
          </a:prstGeom>
          <a:noFill/>
          <a:ln>
            <a:noFill/>
          </a:ln>
        </p:spPr>
      </p:pic>
      <p:sp>
        <p:nvSpPr>
          <p:cNvPr id="471" name="Google Shape;471;p70"/>
          <p:cNvSpPr txBox="1"/>
          <p:nvPr/>
        </p:nvSpPr>
        <p:spPr>
          <a:xfrm>
            <a:off x="224400" y="2279450"/>
            <a:ext cx="3000000" cy="87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700"/>
              <a:buFont typeface="Arial"/>
              <a:buNone/>
            </a:pPr>
            <a:r>
              <a:rPr lang="en" sz="1700" u="sng">
                <a:solidFill>
                  <a:schemeClr val="accent5"/>
                </a:solidFill>
                <a:hlinkClick r:id="rId4">
                  <a:extLst>
                    <a:ext uri="{A12FA001-AC4F-418D-AE19-62706E023703}">
                      <ahyp:hlinkClr val="tx"/>
                    </a:ext>
                  </a:extLst>
                </a:hlinkClick>
              </a:rPr>
              <a:t>https://www.ecocommons.org.au/</a:t>
            </a:r>
            <a:endParaRPr sz="1100" u="sng">
              <a:solidFill>
                <a:srgbClr val="0563C1"/>
              </a:solidFill>
              <a:latin typeface="Calibri"/>
              <a:ea typeface="Calibri"/>
              <a:cs typeface="Calibri"/>
              <a:sym typeface="Calibri"/>
            </a:endParaRPr>
          </a:p>
          <a:p>
            <a:pPr indent="0" lvl="0" marL="0" rtl="0" algn="l">
              <a:lnSpc>
                <a:spcPct val="115000"/>
              </a:lnSpc>
              <a:spcBef>
                <a:spcPts val="0"/>
              </a:spcBef>
              <a:spcAft>
                <a:spcPts val="0"/>
              </a:spcAft>
              <a:buNone/>
            </a:pPr>
            <a:r>
              <a:rPr lang="en" sz="1100">
                <a:solidFill>
                  <a:schemeClr val="dk1"/>
                </a:solidFill>
                <a:latin typeface="Calibri"/>
                <a:ea typeface="Calibri"/>
                <a:cs typeface="Calibri"/>
                <a:sym typeface="Calibri"/>
              </a:rPr>
              <a:t> </a:t>
            </a:r>
            <a:endParaRPr sz="1100">
              <a:solidFill>
                <a:schemeClr val="dk1"/>
              </a:solidFill>
              <a:latin typeface="Calibri"/>
              <a:ea typeface="Calibri"/>
              <a:cs typeface="Calibri"/>
              <a:sym typeface="Calibri"/>
            </a:endParaRPr>
          </a:p>
        </p:txBody>
      </p:sp>
      <p:sp>
        <p:nvSpPr>
          <p:cNvPr id="472" name="Google Shape;472;p70"/>
          <p:cNvSpPr txBox="1"/>
          <p:nvPr/>
        </p:nvSpPr>
        <p:spPr>
          <a:xfrm>
            <a:off x="224400" y="1027500"/>
            <a:ext cx="3956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To learn basics of R coding</a:t>
            </a:r>
            <a:endParaRPr/>
          </a:p>
          <a:p>
            <a:pPr indent="0" lvl="0" marL="0" rtl="0" algn="l">
              <a:spcBef>
                <a:spcPts val="0"/>
              </a:spcBef>
              <a:spcAft>
                <a:spcPts val="0"/>
              </a:spcAft>
              <a:buNone/>
            </a:pPr>
            <a:r>
              <a:rPr lang="en" u="sng">
                <a:solidFill>
                  <a:schemeClr val="hlink"/>
                </a:solidFill>
                <a:hlinkClick r:id="rId5"/>
              </a:rPr>
              <a:t>https://datacarpentry.org/R-ecology-lesson/</a:t>
            </a:r>
            <a:r>
              <a:rPr lang="en"/>
              <a:t>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71"/>
          <p:cNvSpPr/>
          <p:nvPr/>
        </p:nvSpPr>
        <p:spPr>
          <a:xfrm>
            <a:off x="0" y="0"/>
            <a:ext cx="9145364" cy="790421"/>
          </a:xfrm>
          <a:custGeom>
            <a:rect b="b" l="l" r="r" t="t"/>
            <a:pathLst>
              <a:path extrusionOk="0" h="642619" w="1224279">
                <a:moveTo>
                  <a:pt x="0" y="642442"/>
                </a:moveTo>
                <a:lnTo>
                  <a:pt x="1224000" y="642442"/>
                </a:lnTo>
                <a:lnTo>
                  <a:pt x="1224000" y="0"/>
                </a:lnTo>
                <a:lnTo>
                  <a:pt x="0" y="0"/>
                </a:lnTo>
                <a:lnTo>
                  <a:pt x="0" y="642442"/>
                </a:lnTo>
                <a:close/>
              </a:path>
            </a:pathLst>
          </a:custGeom>
          <a:solidFill>
            <a:srgbClr val="1DA68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478" name="Google Shape;478;p71"/>
          <p:cNvSpPr txBox="1"/>
          <p:nvPr>
            <p:ph type="title"/>
          </p:nvPr>
        </p:nvSpPr>
        <p:spPr>
          <a:xfrm>
            <a:off x="161125" y="36475"/>
            <a:ext cx="8982900" cy="7503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300"/>
              <a:buFont typeface="Arial"/>
              <a:buNone/>
            </a:pPr>
            <a:r>
              <a:rPr lang="en" sz="2500">
                <a:solidFill>
                  <a:srgbClr val="FFFFFF"/>
                </a:solidFill>
                <a:latin typeface="Montserrat SemiBold"/>
                <a:ea typeface="Montserrat SemiBold"/>
                <a:cs typeface="Montserrat SemiBold"/>
                <a:sym typeface="Montserrat SemiBold"/>
              </a:rPr>
              <a:t>Explore EcoCommons webpage </a:t>
            </a:r>
            <a:endParaRPr sz="2600">
              <a:solidFill>
                <a:srgbClr val="FFFFFF"/>
              </a:solidFill>
              <a:latin typeface="Montserrat SemiBold"/>
              <a:ea typeface="Montserrat SemiBold"/>
              <a:cs typeface="Montserrat SemiBold"/>
              <a:sym typeface="Montserrat SemiBold"/>
            </a:endParaRPr>
          </a:p>
        </p:txBody>
      </p:sp>
      <p:pic>
        <p:nvPicPr>
          <p:cNvPr id="479" name="Google Shape;479;p71"/>
          <p:cNvPicPr preferRelativeResize="0"/>
          <p:nvPr/>
        </p:nvPicPr>
        <p:blipFill rotWithShape="1">
          <a:blip r:embed="rId3">
            <a:alphaModFix/>
          </a:blip>
          <a:srcRect b="0" l="0" r="0" t="6568"/>
          <a:stretch/>
        </p:blipFill>
        <p:spPr>
          <a:xfrm>
            <a:off x="0" y="790425"/>
            <a:ext cx="7737085" cy="4353075"/>
          </a:xfrm>
          <a:prstGeom prst="rect">
            <a:avLst/>
          </a:prstGeom>
          <a:noFill/>
          <a:ln>
            <a:noFill/>
          </a:ln>
        </p:spPr>
      </p:pic>
      <p:sp>
        <p:nvSpPr>
          <p:cNvPr id="480" name="Google Shape;480;p71"/>
          <p:cNvSpPr txBox="1"/>
          <p:nvPr/>
        </p:nvSpPr>
        <p:spPr>
          <a:xfrm>
            <a:off x="1628700" y="1411250"/>
            <a:ext cx="4821000" cy="446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en" sz="1700" u="sng" cap="none" strike="noStrike">
                <a:solidFill>
                  <a:schemeClr val="accent5"/>
                </a:solidFill>
                <a:latin typeface="Arial"/>
                <a:ea typeface="Arial"/>
                <a:cs typeface="Arial"/>
                <a:sym typeface="Arial"/>
                <a:hlinkClick r:id="rId4">
                  <a:extLst>
                    <a:ext uri="{A12FA001-AC4F-418D-AE19-62706E023703}">
                      <ahyp:hlinkClr val="tx"/>
                    </a:ext>
                  </a:extLst>
                </a:hlinkClick>
              </a:rPr>
              <a:t>https://www.ecocommons.org.au/</a:t>
            </a:r>
            <a:endParaRPr b="0" i="0" sz="1400" u="none" cap="none" strike="noStrike">
              <a:solidFill>
                <a:srgbClr val="000000"/>
              </a:solidFill>
              <a:latin typeface="Arial"/>
              <a:ea typeface="Arial"/>
              <a:cs typeface="Arial"/>
              <a:sym typeface="Arial"/>
            </a:endParaRPr>
          </a:p>
        </p:txBody>
      </p:sp>
      <p:sp>
        <p:nvSpPr>
          <p:cNvPr id="481" name="Google Shape;481;p71"/>
          <p:cNvSpPr txBox="1"/>
          <p:nvPr/>
        </p:nvSpPr>
        <p:spPr>
          <a:xfrm>
            <a:off x="7806775" y="1051150"/>
            <a:ext cx="1245900" cy="1154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100"/>
              <a:t>Follow our Journey</a:t>
            </a:r>
            <a:endParaRPr b="1" sz="21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pic>
        <p:nvPicPr>
          <p:cNvPr id="487" name="Google Shape;487;p72"/>
          <p:cNvPicPr preferRelativeResize="0"/>
          <p:nvPr/>
        </p:nvPicPr>
        <p:blipFill rotWithShape="1">
          <a:blip r:embed="rId3">
            <a:alphaModFix/>
          </a:blip>
          <a:srcRect b="0" l="0" r="0" t="0"/>
          <a:stretch/>
        </p:blipFill>
        <p:spPr>
          <a:xfrm>
            <a:off x="458067" y="0"/>
            <a:ext cx="8227859" cy="4628174"/>
          </a:xfrm>
          <a:prstGeom prst="rect">
            <a:avLst/>
          </a:prstGeom>
          <a:noFill/>
          <a:ln>
            <a:noFill/>
          </a:ln>
        </p:spPr>
      </p:pic>
      <p:sp>
        <p:nvSpPr>
          <p:cNvPr id="488" name="Google Shape;488;p72"/>
          <p:cNvSpPr/>
          <p:nvPr/>
        </p:nvSpPr>
        <p:spPr>
          <a:xfrm>
            <a:off x="0" y="4381500"/>
            <a:ext cx="9145364" cy="761504"/>
          </a:xfrm>
          <a:custGeom>
            <a:rect b="b" l="l" r="r" t="t"/>
            <a:pathLst>
              <a:path extrusionOk="0" h="642619" w="1224279">
                <a:moveTo>
                  <a:pt x="0" y="642442"/>
                </a:moveTo>
                <a:lnTo>
                  <a:pt x="1224000" y="642442"/>
                </a:lnTo>
                <a:lnTo>
                  <a:pt x="1224000" y="0"/>
                </a:lnTo>
                <a:lnTo>
                  <a:pt x="0" y="0"/>
                </a:lnTo>
                <a:lnTo>
                  <a:pt x="0" y="642442"/>
                </a:lnTo>
                <a:close/>
              </a:path>
            </a:pathLst>
          </a:custGeom>
          <a:solidFill>
            <a:srgbClr val="1DA68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rPr b="0" i="0" lang="en" sz="3000" u="none" cap="none" strike="noStrike">
                <a:solidFill>
                  <a:srgbClr val="000000"/>
                </a:solidFill>
                <a:latin typeface="Calibri"/>
                <a:ea typeface="Calibri"/>
                <a:cs typeface="Calibri"/>
                <a:sym typeface="Calibri"/>
              </a:rPr>
              <a:t>                                     </a:t>
            </a:r>
            <a:endParaRPr b="0" i="0" sz="5000" u="none" cap="none" strike="noStrike">
              <a:solidFill>
                <a:schemeClr val="lt1"/>
              </a:solidFill>
              <a:latin typeface="Calibri"/>
              <a:ea typeface="Calibri"/>
              <a:cs typeface="Calibri"/>
              <a:sym typeface="Calibri"/>
            </a:endParaRPr>
          </a:p>
        </p:txBody>
      </p:sp>
      <p:pic>
        <p:nvPicPr>
          <p:cNvPr id="489" name="Google Shape;489;p72"/>
          <p:cNvPicPr preferRelativeResize="0"/>
          <p:nvPr/>
        </p:nvPicPr>
        <p:blipFill rotWithShape="1">
          <a:blip r:embed="rId4">
            <a:alphaModFix/>
          </a:blip>
          <a:srcRect b="0" l="0" r="0" t="0"/>
          <a:stretch/>
        </p:blipFill>
        <p:spPr>
          <a:xfrm>
            <a:off x="236025" y="4676325"/>
            <a:ext cx="1493381" cy="216563"/>
          </a:xfrm>
          <a:prstGeom prst="rect">
            <a:avLst/>
          </a:prstGeom>
          <a:noFill/>
          <a:ln>
            <a:noFill/>
          </a:ln>
        </p:spPr>
      </p:pic>
      <p:sp>
        <p:nvSpPr>
          <p:cNvPr id="490" name="Google Shape;490;p72"/>
          <p:cNvSpPr txBox="1"/>
          <p:nvPr/>
        </p:nvSpPr>
        <p:spPr>
          <a:xfrm>
            <a:off x="76200" y="76200"/>
            <a:ext cx="6976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7916"/>
              </a:lnSpc>
              <a:spcBef>
                <a:spcPts val="0"/>
              </a:spcBef>
              <a:spcAft>
                <a:spcPts val="0"/>
              </a:spcAft>
              <a:buClr>
                <a:srgbClr val="000000"/>
              </a:buClr>
              <a:buSzPts val="1400"/>
              <a:buFont typeface="Arial"/>
              <a:buNone/>
            </a:pPr>
            <a:r>
              <a:rPr b="0" i="0" lang="en" sz="1400" u="none" cap="none" strike="noStrike">
                <a:solidFill>
                  <a:srgbClr val="999999"/>
                </a:solidFill>
                <a:latin typeface="Montserrat"/>
                <a:ea typeface="Montserrat"/>
                <a:cs typeface="Montserrat"/>
                <a:sym typeface="Montserrat"/>
              </a:rPr>
              <a:t>We gratefully acknowledge: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94" name="Shape 494"/>
        <p:cNvGrpSpPr/>
        <p:nvPr/>
      </p:nvGrpSpPr>
      <p:grpSpPr>
        <a:xfrm>
          <a:off x="0" y="0"/>
          <a:ext cx="0" cy="0"/>
          <a:chOff x="0" y="0"/>
          <a:chExt cx="0" cy="0"/>
        </a:xfrm>
      </p:grpSpPr>
      <p:pic>
        <p:nvPicPr>
          <p:cNvPr id="495" name="Google Shape;495;p73"/>
          <p:cNvPicPr preferRelativeResize="0"/>
          <p:nvPr/>
        </p:nvPicPr>
        <p:blipFill rotWithShape="1">
          <a:blip r:embed="rId3">
            <a:alphaModFix/>
          </a:blip>
          <a:srcRect b="0" l="0" r="0" t="0"/>
          <a:stretch/>
        </p:blipFill>
        <p:spPr>
          <a:xfrm>
            <a:off x="0" y="2674620"/>
            <a:ext cx="1454832" cy="2468880"/>
          </a:xfrm>
          <a:prstGeom prst="rect">
            <a:avLst/>
          </a:prstGeom>
          <a:noFill/>
          <a:ln>
            <a:noFill/>
          </a:ln>
        </p:spPr>
      </p:pic>
      <p:pic>
        <p:nvPicPr>
          <p:cNvPr id="496" name="Google Shape;496;p73"/>
          <p:cNvPicPr preferRelativeResize="0"/>
          <p:nvPr/>
        </p:nvPicPr>
        <p:blipFill rotWithShape="1">
          <a:blip r:embed="rId3">
            <a:alphaModFix/>
          </a:blip>
          <a:srcRect b="0" l="0" r="0" t="0"/>
          <a:stretch/>
        </p:blipFill>
        <p:spPr>
          <a:xfrm>
            <a:off x="7542925" y="2631977"/>
            <a:ext cx="1454832" cy="2468880"/>
          </a:xfrm>
          <a:prstGeom prst="rect">
            <a:avLst/>
          </a:prstGeom>
          <a:noFill/>
          <a:ln>
            <a:noFill/>
          </a:ln>
        </p:spPr>
      </p:pic>
      <p:pic>
        <p:nvPicPr>
          <p:cNvPr id="497" name="Google Shape;497;p73"/>
          <p:cNvPicPr preferRelativeResize="0"/>
          <p:nvPr/>
        </p:nvPicPr>
        <p:blipFill rotWithShape="1">
          <a:blip r:embed="rId3">
            <a:alphaModFix/>
          </a:blip>
          <a:srcRect b="0" l="0" r="0" t="0"/>
          <a:stretch/>
        </p:blipFill>
        <p:spPr>
          <a:xfrm>
            <a:off x="6142893" y="298938"/>
            <a:ext cx="1454832" cy="2468880"/>
          </a:xfrm>
          <a:prstGeom prst="rect">
            <a:avLst/>
          </a:prstGeom>
          <a:noFill/>
          <a:ln>
            <a:noFill/>
          </a:ln>
        </p:spPr>
      </p:pic>
      <p:pic>
        <p:nvPicPr>
          <p:cNvPr id="498" name="Google Shape;498;p73"/>
          <p:cNvPicPr preferRelativeResize="0"/>
          <p:nvPr/>
        </p:nvPicPr>
        <p:blipFill rotWithShape="1">
          <a:blip r:embed="rId3">
            <a:alphaModFix/>
          </a:blip>
          <a:srcRect b="0" l="0" r="0" t="0"/>
          <a:stretch/>
        </p:blipFill>
        <p:spPr>
          <a:xfrm>
            <a:off x="45720" y="173209"/>
            <a:ext cx="1454832" cy="2468880"/>
          </a:xfrm>
          <a:prstGeom prst="rect">
            <a:avLst/>
          </a:prstGeom>
          <a:noFill/>
          <a:ln>
            <a:noFill/>
          </a:ln>
        </p:spPr>
      </p:pic>
      <p:pic>
        <p:nvPicPr>
          <p:cNvPr id="499" name="Google Shape;499;p73"/>
          <p:cNvPicPr preferRelativeResize="0"/>
          <p:nvPr/>
        </p:nvPicPr>
        <p:blipFill rotWithShape="1">
          <a:blip r:embed="rId3">
            <a:alphaModFix/>
          </a:blip>
          <a:srcRect b="0" l="0" r="0" t="0"/>
          <a:stretch/>
        </p:blipFill>
        <p:spPr>
          <a:xfrm>
            <a:off x="1454833" y="248823"/>
            <a:ext cx="1454832" cy="2468880"/>
          </a:xfrm>
          <a:prstGeom prst="rect">
            <a:avLst/>
          </a:prstGeom>
          <a:noFill/>
          <a:ln>
            <a:noFill/>
          </a:ln>
        </p:spPr>
      </p:pic>
      <p:pic>
        <p:nvPicPr>
          <p:cNvPr id="500" name="Google Shape;500;p73"/>
          <p:cNvPicPr preferRelativeResize="0"/>
          <p:nvPr/>
        </p:nvPicPr>
        <p:blipFill rotWithShape="1">
          <a:blip r:embed="rId3">
            <a:alphaModFix/>
          </a:blip>
          <a:srcRect b="0" l="0" r="0" t="0"/>
          <a:stretch/>
        </p:blipFill>
        <p:spPr>
          <a:xfrm>
            <a:off x="3776517" y="2402982"/>
            <a:ext cx="1454832" cy="2468880"/>
          </a:xfrm>
          <a:prstGeom prst="rect">
            <a:avLst/>
          </a:prstGeom>
          <a:noFill/>
          <a:ln>
            <a:noFill/>
          </a:ln>
        </p:spPr>
      </p:pic>
      <p:pic>
        <p:nvPicPr>
          <p:cNvPr id="501" name="Google Shape;501;p73"/>
          <p:cNvPicPr preferRelativeResize="0"/>
          <p:nvPr/>
        </p:nvPicPr>
        <p:blipFill rotWithShape="1">
          <a:blip r:embed="rId3">
            <a:alphaModFix/>
          </a:blip>
          <a:srcRect b="0" l="0" r="0" t="0"/>
          <a:stretch/>
        </p:blipFill>
        <p:spPr>
          <a:xfrm>
            <a:off x="3811322" y="1388398"/>
            <a:ext cx="1454832" cy="2468880"/>
          </a:xfrm>
          <a:prstGeom prst="rect">
            <a:avLst/>
          </a:prstGeom>
          <a:noFill/>
          <a:ln>
            <a:noFill/>
          </a:ln>
        </p:spPr>
      </p:pic>
      <p:pic>
        <p:nvPicPr>
          <p:cNvPr id="502" name="Google Shape;502;p73"/>
          <p:cNvPicPr preferRelativeResize="0"/>
          <p:nvPr/>
        </p:nvPicPr>
        <p:blipFill rotWithShape="1">
          <a:blip r:embed="rId3">
            <a:alphaModFix/>
          </a:blip>
          <a:srcRect b="0" l="0" r="0" t="0"/>
          <a:stretch/>
        </p:blipFill>
        <p:spPr>
          <a:xfrm>
            <a:off x="5609785" y="248823"/>
            <a:ext cx="1454832" cy="2468880"/>
          </a:xfrm>
          <a:prstGeom prst="rect">
            <a:avLst/>
          </a:prstGeom>
          <a:noFill/>
          <a:ln>
            <a:noFill/>
          </a:ln>
        </p:spPr>
      </p:pic>
      <p:pic>
        <p:nvPicPr>
          <p:cNvPr id="503" name="Google Shape;503;p73"/>
          <p:cNvPicPr preferRelativeResize="0"/>
          <p:nvPr/>
        </p:nvPicPr>
        <p:blipFill rotWithShape="1">
          <a:blip r:embed="rId3">
            <a:alphaModFix/>
          </a:blip>
          <a:srcRect b="0" l="0" r="0" t="0"/>
          <a:stretch/>
        </p:blipFill>
        <p:spPr>
          <a:xfrm>
            <a:off x="6676001" y="248823"/>
            <a:ext cx="1454832" cy="2468880"/>
          </a:xfrm>
          <a:prstGeom prst="rect">
            <a:avLst/>
          </a:prstGeom>
          <a:noFill/>
          <a:ln>
            <a:noFill/>
          </a:ln>
        </p:spPr>
      </p:pic>
      <p:pic>
        <p:nvPicPr>
          <p:cNvPr id="504" name="Google Shape;504;p73"/>
          <p:cNvPicPr preferRelativeResize="0"/>
          <p:nvPr/>
        </p:nvPicPr>
        <p:blipFill rotWithShape="1">
          <a:blip r:embed="rId3">
            <a:alphaModFix/>
          </a:blip>
          <a:srcRect b="0" l="0" r="0" t="0"/>
          <a:stretch/>
        </p:blipFill>
        <p:spPr>
          <a:xfrm>
            <a:off x="7338501" y="336745"/>
            <a:ext cx="1454832" cy="2468880"/>
          </a:xfrm>
          <a:prstGeom prst="rect">
            <a:avLst/>
          </a:prstGeom>
          <a:noFill/>
          <a:ln>
            <a:noFill/>
          </a:ln>
        </p:spPr>
      </p:pic>
      <p:pic>
        <p:nvPicPr>
          <p:cNvPr id="505" name="Google Shape;505;p73"/>
          <p:cNvPicPr preferRelativeResize="0"/>
          <p:nvPr/>
        </p:nvPicPr>
        <p:blipFill rotWithShape="1">
          <a:blip r:embed="rId4">
            <a:alphaModFix/>
          </a:blip>
          <a:srcRect b="0" l="0" r="0" t="0"/>
          <a:stretch/>
        </p:blipFill>
        <p:spPr>
          <a:xfrm>
            <a:off x="352901" y="3620731"/>
            <a:ext cx="1147651" cy="975950"/>
          </a:xfrm>
          <a:prstGeom prst="rect">
            <a:avLst/>
          </a:prstGeom>
          <a:noFill/>
          <a:ln>
            <a:noFill/>
          </a:ln>
        </p:spPr>
      </p:pic>
      <p:pic>
        <p:nvPicPr>
          <p:cNvPr id="506" name="Google Shape;506;p73"/>
          <p:cNvPicPr preferRelativeResize="0"/>
          <p:nvPr/>
        </p:nvPicPr>
        <p:blipFill rotWithShape="1">
          <a:blip r:embed="rId3">
            <a:alphaModFix/>
          </a:blip>
          <a:srcRect b="0" l="0" r="0" t="0"/>
          <a:stretch/>
        </p:blipFill>
        <p:spPr>
          <a:xfrm>
            <a:off x="2877285" y="2642089"/>
            <a:ext cx="1454832" cy="2468880"/>
          </a:xfrm>
          <a:prstGeom prst="rect">
            <a:avLst/>
          </a:prstGeom>
          <a:noFill/>
          <a:ln>
            <a:noFill/>
          </a:ln>
        </p:spPr>
      </p:pic>
      <p:pic>
        <p:nvPicPr>
          <p:cNvPr id="507" name="Google Shape;507;p73"/>
          <p:cNvPicPr preferRelativeResize="0"/>
          <p:nvPr/>
        </p:nvPicPr>
        <p:blipFill rotWithShape="1">
          <a:blip r:embed="rId3">
            <a:alphaModFix/>
          </a:blip>
          <a:srcRect b="0" l="0" r="0" t="0"/>
          <a:stretch/>
        </p:blipFill>
        <p:spPr>
          <a:xfrm>
            <a:off x="4347794" y="2571750"/>
            <a:ext cx="1454832" cy="2468880"/>
          </a:xfrm>
          <a:prstGeom prst="rect">
            <a:avLst/>
          </a:prstGeom>
          <a:noFill/>
          <a:ln>
            <a:noFill/>
          </a:ln>
        </p:spPr>
      </p:pic>
      <p:pic>
        <p:nvPicPr>
          <p:cNvPr id="508" name="Google Shape;508;p73"/>
          <p:cNvPicPr preferRelativeResize="0"/>
          <p:nvPr/>
        </p:nvPicPr>
        <p:blipFill rotWithShape="1">
          <a:blip r:embed="rId3">
            <a:alphaModFix/>
          </a:blip>
          <a:srcRect b="0" l="0" r="0" t="0"/>
          <a:stretch/>
        </p:blipFill>
        <p:spPr>
          <a:xfrm>
            <a:off x="5916049" y="2540098"/>
            <a:ext cx="1454832" cy="2468880"/>
          </a:xfrm>
          <a:prstGeom prst="rect">
            <a:avLst/>
          </a:prstGeom>
          <a:noFill/>
          <a:ln>
            <a:noFill/>
          </a:ln>
        </p:spPr>
      </p:pic>
      <p:pic>
        <p:nvPicPr>
          <p:cNvPr id="509" name="Google Shape;509;p73"/>
          <p:cNvPicPr preferRelativeResize="0"/>
          <p:nvPr/>
        </p:nvPicPr>
        <p:blipFill rotWithShape="1">
          <a:blip r:embed="rId3">
            <a:alphaModFix/>
          </a:blip>
          <a:srcRect b="0" l="0" r="0" t="0"/>
          <a:stretch/>
        </p:blipFill>
        <p:spPr>
          <a:xfrm>
            <a:off x="2293837" y="2674620"/>
            <a:ext cx="1454832" cy="2468880"/>
          </a:xfrm>
          <a:prstGeom prst="rect">
            <a:avLst/>
          </a:prstGeom>
          <a:noFill/>
          <a:ln>
            <a:noFill/>
          </a:ln>
        </p:spPr>
      </p:pic>
      <p:sp>
        <p:nvSpPr>
          <p:cNvPr id="510" name="Google Shape;510;p73"/>
          <p:cNvSpPr txBox="1"/>
          <p:nvPr/>
        </p:nvSpPr>
        <p:spPr>
          <a:xfrm>
            <a:off x="1992820" y="1857188"/>
            <a:ext cx="3600600" cy="4002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rgbClr val="FFFFFF"/>
                </a:solidFill>
                <a:latin typeface="Calibri"/>
                <a:ea typeface="Calibri"/>
                <a:cs typeface="Calibri"/>
                <a:sym typeface="Calibri"/>
              </a:rPr>
              <a:t>Thank You</a:t>
            </a:r>
            <a:endParaRPr b="0" i="0" sz="2000" u="none" cap="none" strike="noStrike">
              <a:solidFill>
                <a:srgbClr val="FFFFFF"/>
              </a:solidFill>
              <a:latin typeface="Calibri"/>
              <a:ea typeface="Calibri"/>
              <a:cs typeface="Calibri"/>
              <a:sym typeface="Calibri"/>
            </a:endParaRPr>
          </a:p>
        </p:txBody>
      </p:sp>
      <p:pic>
        <p:nvPicPr>
          <p:cNvPr id="511" name="Google Shape;511;p73"/>
          <p:cNvPicPr preferRelativeResize="0"/>
          <p:nvPr/>
        </p:nvPicPr>
        <p:blipFill rotWithShape="1">
          <a:blip r:embed="rId5">
            <a:alphaModFix/>
          </a:blip>
          <a:srcRect b="0" l="0" r="0" t="0"/>
          <a:stretch/>
        </p:blipFill>
        <p:spPr>
          <a:xfrm>
            <a:off x="7477859" y="255858"/>
            <a:ext cx="941550" cy="63744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grpSp>
        <p:nvGrpSpPr>
          <p:cNvPr id="278" name="Google Shape;278;p57"/>
          <p:cNvGrpSpPr/>
          <p:nvPr/>
        </p:nvGrpSpPr>
        <p:grpSpPr>
          <a:xfrm>
            <a:off x="-1" y="119"/>
            <a:ext cx="9144002" cy="597900"/>
            <a:chOff x="-1" y="119"/>
            <a:chExt cx="9144002" cy="597900"/>
          </a:xfrm>
        </p:grpSpPr>
        <p:sp>
          <p:nvSpPr>
            <p:cNvPr id="279" name="Google Shape;279;p57"/>
            <p:cNvSpPr/>
            <p:nvPr/>
          </p:nvSpPr>
          <p:spPr>
            <a:xfrm>
              <a:off x="1" y="119"/>
              <a:ext cx="9144000" cy="597900"/>
            </a:xfrm>
            <a:prstGeom prst="rect">
              <a:avLst/>
            </a:prstGeom>
            <a:solidFill>
              <a:srgbClr val="1DA68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0" i="0" lang="en" sz="2400" u="none" cap="none" strike="noStrike">
                  <a:solidFill>
                    <a:schemeClr val="lt1"/>
                  </a:solidFill>
                  <a:latin typeface="Cabin"/>
                  <a:ea typeface="Cabin"/>
                  <a:cs typeface="Cabin"/>
                  <a:sym typeface="Cabin"/>
                </a:rPr>
                <a:t>Overview of the process</a:t>
              </a:r>
              <a:endParaRPr b="0" i="0" sz="1400" u="none" cap="none" strike="noStrike">
                <a:solidFill>
                  <a:srgbClr val="000000"/>
                </a:solidFill>
                <a:latin typeface="Arial"/>
                <a:ea typeface="Arial"/>
                <a:cs typeface="Arial"/>
                <a:sym typeface="Arial"/>
              </a:endParaRPr>
            </a:p>
          </p:txBody>
        </p:sp>
        <p:cxnSp>
          <p:nvCxnSpPr>
            <p:cNvPr id="280" name="Google Shape;280;p57"/>
            <p:cNvCxnSpPr/>
            <p:nvPr/>
          </p:nvCxnSpPr>
          <p:spPr>
            <a:xfrm>
              <a:off x="-1" y="591297"/>
              <a:ext cx="9144000" cy="2400"/>
            </a:xfrm>
            <a:prstGeom prst="straightConnector1">
              <a:avLst/>
            </a:prstGeom>
            <a:noFill/>
            <a:ln cap="flat" cmpd="sng" w="57150">
              <a:solidFill>
                <a:srgbClr val="7F7F7F"/>
              </a:solidFill>
              <a:prstDash val="solid"/>
              <a:round/>
              <a:headEnd len="sm" w="sm" type="none"/>
              <a:tailEnd len="sm" w="sm" type="none"/>
            </a:ln>
          </p:spPr>
        </p:cxnSp>
      </p:grpSp>
      <p:sp>
        <p:nvSpPr>
          <p:cNvPr id="281" name="Google Shape;281;p57"/>
          <p:cNvSpPr txBox="1"/>
          <p:nvPr/>
        </p:nvSpPr>
        <p:spPr>
          <a:xfrm>
            <a:off x="1402357" y="4580897"/>
            <a:ext cx="7007400" cy="738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Zurell, et. al.(2020), A standard protocol for reporting species distribution models. Ecography, 43: 1261-1277. </a:t>
            </a:r>
            <a:r>
              <a:rPr b="0" i="0" lang="en" sz="1400" u="sng" cap="none" strike="noStrike">
                <a:solidFill>
                  <a:srgbClr val="000000"/>
                </a:solidFill>
                <a:latin typeface="Arial"/>
                <a:ea typeface="Arial"/>
                <a:cs typeface="Arial"/>
                <a:sym typeface="Arial"/>
                <a:hlinkClick r:id="rId3">
                  <a:extLst>
                    <a:ext uri="{A12FA001-AC4F-418D-AE19-62706E023703}">
                      <ahyp:hlinkClr val="tx"/>
                    </a:ext>
                  </a:extLst>
                </a:hlinkClick>
              </a:rPr>
              <a:t>https://doi.org/10.1111/ecog.04960</a:t>
            </a:r>
            <a:br>
              <a:rPr b="0" i="0" lang="en" sz="1400" u="none" cap="none" strike="noStrike">
                <a:solidFill>
                  <a:srgbClr val="000000"/>
                </a:solidFill>
                <a:latin typeface="Arial"/>
                <a:ea typeface="Arial"/>
                <a:cs typeface="Arial"/>
                <a:sym typeface="Arial"/>
              </a:rPr>
            </a:b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pic>
        <p:nvPicPr>
          <p:cNvPr id="282" name="Google Shape;282;p57"/>
          <p:cNvPicPr preferRelativeResize="0"/>
          <p:nvPr/>
        </p:nvPicPr>
        <p:blipFill rotWithShape="1">
          <a:blip r:embed="rId4">
            <a:alphaModFix/>
          </a:blip>
          <a:srcRect b="0" l="0" r="0" t="0"/>
          <a:stretch/>
        </p:blipFill>
        <p:spPr>
          <a:xfrm>
            <a:off x="1497452" y="741393"/>
            <a:ext cx="6149095" cy="381080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grpSp>
        <p:nvGrpSpPr>
          <p:cNvPr id="288" name="Google Shape;288;p58"/>
          <p:cNvGrpSpPr/>
          <p:nvPr/>
        </p:nvGrpSpPr>
        <p:grpSpPr>
          <a:xfrm>
            <a:off x="-1" y="119"/>
            <a:ext cx="9144002" cy="597900"/>
            <a:chOff x="-1" y="119"/>
            <a:chExt cx="9144002" cy="597900"/>
          </a:xfrm>
        </p:grpSpPr>
        <p:sp>
          <p:nvSpPr>
            <p:cNvPr id="289" name="Google Shape;289;p58"/>
            <p:cNvSpPr/>
            <p:nvPr/>
          </p:nvSpPr>
          <p:spPr>
            <a:xfrm>
              <a:off x="1" y="119"/>
              <a:ext cx="9144000" cy="597900"/>
            </a:xfrm>
            <a:prstGeom prst="rect">
              <a:avLst/>
            </a:prstGeom>
            <a:solidFill>
              <a:srgbClr val="1DA68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0" i="0" lang="en" sz="2400" u="none" cap="none" strike="noStrike">
                  <a:solidFill>
                    <a:srgbClr val="FFFFFF"/>
                  </a:solidFill>
                  <a:latin typeface="Cabin"/>
                  <a:ea typeface="Cabin"/>
                  <a:cs typeface="Cabin"/>
                  <a:sym typeface="Cabin"/>
                </a:rPr>
                <a:t>Spatial autocorrelation  #1 reason your AUC might be too high</a:t>
              </a:r>
              <a:endParaRPr b="0" i="0" sz="2400" u="none" cap="none" strike="noStrike">
                <a:solidFill>
                  <a:srgbClr val="FFFFFF"/>
                </a:solidFill>
                <a:latin typeface="Cabin"/>
                <a:ea typeface="Cabin"/>
                <a:cs typeface="Cabin"/>
                <a:sym typeface="Cabin"/>
              </a:endParaRPr>
            </a:p>
          </p:txBody>
        </p:sp>
        <p:cxnSp>
          <p:nvCxnSpPr>
            <p:cNvPr id="290" name="Google Shape;290;p58"/>
            <p:cNvCxnSpPr/>
            <p:nvPr/>
          </p:nvCxnSpPr>
          <p:spPr>
            <a:xfrm>
              <a:off x="-1" y="591297"/>
              <a:ext cx="9144000" cy="2400"/>
            </a:xfrm>
            <a:prstGeom prst="straightConnector1">
              <a:avLst/>
            </a:prstGeom>
            <a:noFill/>
            <a:ln cap="flat" cmpd="sng" w="57150">
              <a:solidFill>
                <a:srgbClr val="7F7F7F"/>
              </a:solidFill>
              <a:prstDash val="solid"/>
              <a:round/>
              <a:headEnd len="sm" w="sm" type="none"/>
              <a:tailEnd len="sm" w="sm" type="none"/>
            </a:ln>
          </p:spPr>
        </p:cxnSp>
      </p:grpSp>
      <p:pic>
        <p:nvPicPr>
          <p:cNvPr id="291" name="Google Shape;291;p58"/>
          <p:cNvPicPr preferRelativeResize="0"/>
          <p:nvPr/>
        </p:nvPicPr>
        <p:blipFill rotWithShape="1">
          <a:blip r:embed="rId3">
            <a:alphaModFix/>
          </a:blip>
          <a:srcRect b="0" l="0" r="0" t="0"/>
          <a:stretch/>
        </p:blipFill>
        <p:spPr>
          <a:xfrm>
            <a:off x="307569" y="1108850"/>
            <a:ext cx="5361310" cy="3443352"/>
          </a:xfrm>
          <a:prstGeom prst="rect">
            <a:avLst/>
          </a:prstGeom>
          <a:noFill/>
          <a:ln>
            <a:noFill/>
          </a:ln>
        </p:spPr>
      </p:pic>
      <p:sp>
        <p:nvSpPr>
          <p:cNvPr id="292" name="Google Shape;292;p58"/>
          <p:cNvSpPr txBox="1"/>
          <p:nvPr/>
        </p:nvSpPr>
        <p:spPr>
          <a:xfrm>
            <a:off x="6165272" y="1094509"/>
            <a:ext cx="2826300" cy="1169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Predictions may be less accurate than they appear if there is spatial autocorrelation in the residuals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58"/>
          <p:cNvSpPr txBox="1"/>
          <p:nvPr/>
        </p:nvSpPr>
        <p:spPr>
          <a:xfrm>
            <a:off x="879764" y="3726873"/>
            <a:ext cx="20229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Average temperature</a:t>
            </a:r>
            <a:endParaRPr b="0" i="0" sz="1400" u="none" cap="none" strike="noStrike">
              <a:solidFill>
                <a:srgbClr val="000000"/>
              </a:solidFill>
              <a:latin typeface="Arial"/>
              <a:ea typeface="Arial"/>
              <a:cs typeface="Arial"/>
              <a:sym typeface="Arial"/>
            </a:endParaRPr>
          </a:p>
        </p:txBody>
      </p:sp>
      <p:pic>
        <p:nvPicPr>
          <p:cNvPr id="294" name="Google Shape;294;p58"/>
          <p:cNvPicPr preferRelativeResize="0"/>
          <p:nvPr/>
        </p:nvPicPr>
        <p:blipFill rotWithShape="1">
          <a:blip r:embed="rId4">
            <a:alphaModFix/>
          </a:blip>
          <a:srcRect b="0" l="0" r="0" t="0"/>
          <a:stretch/>
        </p:blipFill>
        <p:spPr>
          <a:xfrm>
            <a:off x="6013603" y="2385319"/>
            <a:ext cx="2954652" cy="196461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grpSp>
        <p:nvGrpSpPr>
          <p:cNvPr id="300" name="Google Shape;300;p59"/>
          <p:cNvGrpSpPr/>
          <p:nvPr/>
        </p:nvGrpSpPr>
        <p:grpSpPr>
          <a:xfrm>
            <a:off x="-1" y="119"/>
            <a:ext cx="9144002" cy="597900"/>
            <a:chOff x="-1" y="119"/>
            <a:chExt cx="9144002" cy="597900"/>
          </a:xfrm>
        </p:grpSpPr>
        <p:sp>
          <p:nvSpPr>
            <p:cNvPr id="301" name="Google Shape;301;p59"/>
            <p:cNvSpPr/>
            <p:nvPr/>
          </p:nvSpPr>
          <p:spPr>
            <a:xfrm>
              <a:off x="1" y="119"/>
              <a:ext cx="9144000" cy="597900"/>
            </a:xfrm>
            <a:prstGeom prst="rect">
              <a:avLst/>
            </a:prstGeom>
            <a:solidFill>
              <a:srgbClr val="1DA68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0" i="0" lang="en" sz="2400" u="none" cap="none" strike="noStrike">
                  <a:solidFill>
                    <a:schemeClr val="lt1"/>
                  </a:solidFill>
                  <a:latin typeface="Cabin"/>
                  <a:ea typeface="Cabin"/>
                  <a:cs typeface="Cabin"/>
                  <a:sym typeface="Cabin"/>
                </a:rPr>
                <a:t>Does available data match your question?</a:t>
              </a:r>
              <a:endParaRPr b="0" i="0" sz="1400" u="none" cap="none" strike="noStrike">
                <a:solidFill>
                  <a:srgbClr val="000000"/>
                </a:solidFill>
                <a:latin typeface="Arial"/>
                <a:ea typeface="Arial"/>
                <a:cs typeface="Arial"/>
                <a:sym typeface="Arial"/>
              </a:endParaRPr>
            </a:p>
          </p:txBody>
        </p:sp>
        <p:cxnSp>
          <p:nvCxnSpPr>
            <p:cNvPr id="302" name="Google Shape;302;p59"/>
            <p:cNvCxnSpPr/>
            <p:nvPr/>
          </p:nvCxnSpPr>
          <p:spPr>
            <a:xfrm>
              <a:off x="-1" y="591297"/>
              <a:ext cx="9144000" cy="2400"/>
            </a:xfrm>
            <a:prstGeom prst="straightConnector1">
              <a:avLst/>
            </a:prstGeom>
            <a:noFill/>
            <a:ln cap="flat" cmpd="sng" w="57150">
              <a:solidFill>
                <a:srgbClr val="7F7F7F"/>
              </a:solidFill>
              <a:prstDash val="solid"/>
              <a:round/>
              <a:headEnd len="sm" w="sm" type="none"/>
              <a:tailEnd len="sm" w="sm" type="none"/>
            </a:ln>
          </p:spPr>
        </p:cxnSp>
      </p:grpSp>
      <p:sp>
        <p:nvSpPr>
          <p:cNvPr id="303" name="Google Shape;303;p59"/>
          <p:cNvSpPr txBox="1"/>
          <p:nvPr/>
        </p:nvSpPr>
        <p:spPr>
          <a:xfrm>
            <a:off x="253216" y="732250"/>
            <a:ext cx="4498800" cy="2031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Temporal agreement between occurrence records and environmental predictors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Extent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Larger often better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Masking out areas where the species does not occur can be more interesting.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59"/>
          <p:cNvSpPr txBox="1"/>
          <p:nvPr/>
        </p:nvSpPr>
        <p:spPr>
          <a:xfrm>
            <a:off x="5429250" y="749795"/>
            <a:ext cx="2846700" cy="1600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Resolution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What grid size makes sense?</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Smaller grid cells often better</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Use neighborhood functions to capture larger scale variation in small grid cells</a:t>
            </a:r>
            <a:endParaRPr b="0" i="0" sz="1400" u="none" cap="none" strike="noStrike">
              <a:solidFill>
                <a:srgbClr val="000000"/>
              </a:solidFill>
              <a:latin typeface="Arial"/>
              <a:ea typeface="Arial"/>
              <a:cs typeface="Arial"/>
              <a:sym typeface="Arial"/>
            </a:endParaRPr>
          </a:p>
          <a:p>
            <a:pPr indent="-196850" lvl="0" marL="28575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05" name="Google Shape;305;p59"/>
          <p:cNvPicPr preferRelativeResize="0"/>
          <p:nvPr/>
        </p:nvPicPr>
        <p:blipFill rotWithShape="1">
          <a:blip r:embed="rId3">
            <a:alphaModFix/>
          </a:blip>
          <a:srcRect b="0" l="0" r="0" t="0"/>
          <a:stretch/>
        </p:blipFill>
        <p:spPr>
          <a:xfrm>
            <a:off x="466653" y="2735085"/>
            <a:ext cx="4386586" cy="1643168"/>
          </a:xfrm>
          <a:prstGeom prst="rect">
            <a:avLst/>
          </a:prstGeom>
          <a:noFill/>
          <a:ln>
            <a:noFill/>
          </a:ln>
        </p:spPr>
      </p:pic>
      <p:sp>
        <p:nvSpPr>
          <p:cNvPr id="306" name="Google Shape;306;p59"/>
          <p:cNvSpPr txBox="1"/>
          <p:nvPr/>
        </p:nvSpPr>
        <p:spPr>
          <a:xfrm>
            <a:off x="381000" y="4475025"/>
            <a:ext cx="47553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 sz="1400" u="sng" cap="none" strike="noStrike">
                <a:solidFill>
                  <a:srgbClr val="000000"/>
                </a:solidFill>
                <a:latin typeface="Arial"/>
                <a:ea typeface="Arial"/>
                <a:cs typeface="Arial"/>
                <a:sym typeface="Arial"/>
                <a:hlinkClick r:id="rId4">
                  <a:extLst>
                    <a:ext uri="{A12FA001-AC4F-418D-AE19-62706E023703}">
                      <ahyp:hlinkClr val="tx"/>
                    </a:ext>
                  </a:extLst>
                </a:hlinkClick>
              </a:rPr>
              <a:t>https://geocompr.robinlovelace.net/spatial-operations.html</a:t>
            </a: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pic>
        <p:nvPicPr>
          <p:cNvPr id="307" name="Google Shape;307;p59"/>
          <p:cNvPicPr preferRelativeResize="0"/>
          <p:nvPr/>
        </p:nvPicPr>
        <p:blipFill rotWithShape="1">
          <a:blip r:embed="rId5">
            <a:alphaModFix/>
          </a:blip>
          <a:srcRect b="0" l="61597" r="0" t="43454"/>
          <a:stretch/>
        </p:blipFill>
        <p:spPr>
          <a:xfrm>
            <a:off x="5891584" y="2502000"/>
            <a:ext cx="2294492" cy="19032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60"/>
          <p:cNvSpPr/>
          <p:nvPr/>
        </p:nvSpPr>
        <p:spPr>
          <a:xfrm>
            <a:off x="284018" y="622396"/>
            <a:ext cx="8718600" cy="769500"/>
          </a:xfrm>
          <a:prstGeom prst="rect">
            <a:avLst/>
          </a:prstGeom>
          <a:noFill/>
          <a:ln>
            <a:noFill/>
          </a:ln>
        </p:spPr>
        <p:txBody>
          <a:bodyPr anchorCtr="0" anchor="t" bIns="45700" lIns="91400" spcFirstLastPara="1" rIns="91400" wrap="square" tIns="45700">
            <a:noAutofit/>
          </a:bodyPr>
          <a:lstStyle/>
          <a:p>
            <a:pPr indent="0" lvl="0" marL="0" marR="0" rtl="0" algn="l">
              <a:lnSpc>
                <a:spcPct val="100000"/>
              </a:lnSpc>
              <a:spcBef>
                <a:spcPts val="0"/>
              </a:spcBef>
              <a:spcAft>
                <a:spcPts val="0"/>
              </a:spcAft>
              <a:buClr>
                <a:srgbClr val="000000"/>
              </a:buClr>
              <a:buSzPts val="4400"/>
              <a:buFont typeface="Arial"/>
              <a:buNone/>
            </a:pPr>
            <a:r>
              <a:rPr b="0" i="0" lang="en" sz="4400" u="none" cap="none" strike="noStrike">
                <a:solidFill>
                  <a:schemeClr val="dk1"/>
                </a:solidFill>
                <a:latin typeface="Cabin"/>
                <a:ea typeface="Cabin"/>
                <a:cs typeface="Cabin"/>
                <a:sym typeface="Cabin"/>
              </a:rPr>
              <a:t>Ecologically related to your species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4400"/>
              <a:buFont typeface="Arial"/>
              <a:buNone/>
            </a:pPr>
            <a:r>
              <a:t/>
            </a:r>
            <a:endParaRPr b="0" i="0" sz="4400" u="none" cap="none" strike="noStrike">
              <a:solidFill>
                <a:schemeClr val="dk1"/>
              </a:solidFill>
              <a:latin typeface="Cabin"/>
              <a:ea typeface="Cabin"/>
              <a:cs typeface="Cabin"/>
              <a:sym typeface="Cabin"/>
            </a:endParaRPr>
          </a:p>
        </p:txBody>
      </p:sp>
      <p:grpSp>
        <p:nvGrpSpPr>
          <p:cNvPr id="314" name="Google Shape;314;p60"/>
          <p:cNvGrpSpPr/>
          <p:nvPr/>
        </p:nvGrpSpPr>
        <p:grpSpPr>
          <a:xfrm>
            <a:off x="95175" y="5"/>
            <a:ext cx="2486400" cy="478200"/>
            <a:chOff x="95175" y="1"/>
            <a:chExt cx="2486400" cy="478200"/>
          </a:xfrm>
        </p:grpSpPr>
        <p:sp>
          <p:nvSpPr>
            <p:cNvPr id="315" name="Google Shape;315;p60"/>
            <p:cNvSpPr/>
            <p:nvPr/>
          </p:nvSpPr>
          <p:spPr>
            <a:xfrm>
              <a:off x="95175" y="1"/>
              <a:ext cx="2486400" cy="478200"/>
            </a:xfrm>
            <a:prstGeom prst="round2SameRect">
              <a:avLst>
                <a:gd fmla="val 0" name="adj1"/>
                <a:gd fmla="val 29166" name="adj2"/>
              </a:avLst>
            </a:prstGeom>
            <a:solidFill>
              <a:srgbClr val="1DA68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Cabin"/>
                <a:ea typeface="Cabin"/>
                <a:cs typeface="Cabin"/>
                <a:sym typeface="Cabin"/>
              </a:endParaRPr>
            </a:p>
          </p:txBody>
        </p:sp>
        <p:sp>
          <p:nvSpPr>
            <p:cNvPr id="316" name="Google Shape;316;p60"/>
            <p:cNvSpPr txBox="1"/>
            <p:nvPr/>
          </p:nvSpPr>
          <p:spPr>
            <a:xfrm>
              <a:off x="186615" y="19896"/>
              <a:ext cx="2312700" cy="400200"/>
            </a:xfrm>
            <a:prstGeom prst="rect">
              <a:avLst/>
            </a:prstGeom>
            <a:solidFill>
              <a:srgbClr val="1DA68A"/>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chemeClr val="lt1"/>
                  </a:solidFill>
                  <a:latin typeface="Cabin"/>
                  <a:ea typeface="Cabin"/>
                  <a:cs typeface="Cabin"/>
                  <a:sym typeface="Cabin"/>
                </a:rPr>
                <a:t>Environmental data</a:t>
              </a:r>
              <a:endParaRPr b="0" i="0" sz="1400" u="none" cap="none" strike="noStrike">
                <a:solidFill>
                  <a:srgbClr val="000000"/>
                </a:solidFill>
                <a:latin typeface="Arial"/>
                <a:ea typeface="Arial"/>
                <a:cs typeface="Arial"/>
                <a:sym typeface="Arial"/>
              </a:endParaRPr>
            </a:p>
          </p:txBody>
        </p:sp>
      </p:grpSp>
      <p:sp>
        <p:nvSpPr>
          <p:cNvPr id="317" name="Google Shape;317;p60"/>
          <p:cNvSpPr txBox="1"/>
          <p:nvPr/>
        </p:nvSpPr>
        <p:spPr>
          <a:xfrm>
            <a:off x="3162500" y="1818025"/>
            <a:ext cx="3380400" cy="2862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Arial"/>
                <a:ea typeface="Arial"/>
                <a:cs typeface="Arial"/>
                <a:sym typeface="Arial"/>
              </a:rPr>
              <a:t>Land use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Arial"/>
                <a:ea typeface="Arial"/>
                <a:cs typeface="Arial"/>
                <a:sym typeface="Arial"/>
              </a:rPr>
              <a:t>Land cover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Arial"/>
                <a:ea typeface="Arial"/>
                <a:cs typeface="Arial"/>
                <a:sym typeface="Arial"/>
              </a:rPr>
              <a:t>Elevation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Arial"/>
                <a:ea typeface="Arial"/>
                <a:cs typeface="Arial"/>
                <a:sym typeface="Arial"/>
              </a:rPr>
              <a:t>Slope / aspect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a:p>
            <a:pPr indent="-215900" lvl="2" marL="34290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a:p>
            <a:pPr indent="0" lvl="2"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a:p>
            <a:pPr indent="0" lvl="1"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p:txBody>
      </p:sp>
      <p:sp>
        <p:nvSpPr>
          <p:cNvPr id="318" name="Google Shape;318;p60"/>
          <p:cNvSpPr txBox="1"/>
          <p:nvPr/>
        </p:nvSpPr>
        <p:spPr>
          <a:xfrm>
            <a:off x="468757" y="1818025"/>
            <a:ext cx="3380400" cy="3786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Arial"/>
                <a:ea typeface="Arial"/>
                <a:cs typeface="Arial"/>
                <a:sym typeface="Arial"/>
              </a:rPr>
              <a:t>Vegetation</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2000"/>
              <a:buFont typeface="Arial"/>
              <a:buChar char="•"/>
            </a:pPr>
            <a:r>
              <a:rPr b="0" i="0" lang="en" sz="2000" u="none" cap="none" strike="noStrike">
                <a:solidFill>
                  <a:srgbClr val="000000"/>
                </a:solidFill>
                <a:latin typeface="Arial"/>
                <a:ea typeface="Arial"/>
                <a:cs typeface="Arial"/>
                <a:sym typeface="Arial"/>
              </a:rPr>
              <a:t>Greenness</a:t>
            </a:r>
            <a:endParaRPr b="0" i="0" sz="1400" u="none" cap="none" strike="noStrike">
              <a:solidFill>
                <a:srgbClr val="000000"/>
              </a:solidFill>
              <a:latin typeface="Arial"/>
              <a:ea typeface="Arial"/>
              <a:cs typeface="Arial"/>
              <a:sym typeface="Arial"/>
            </a:endParaRPr>
          </a:p>
          <a:p>
            <a:pPr indent="-342900" lvl="2" marL="342900" marR="0" rtl="0" algn="l">
              <a:lnSpc>
                <a:spcPct val="100000"/>
              </a:lnSpc>
              <a:spcBef>
                <a:spcPts val="0"/>
              </a:spcBef>
              <a:spcAft>
                <a:spcPts val="0"/>
              </a:spcAft>
              <a:buClr>
                <a:srgbClr val="000000"/>
              </a:buClr>
              <a:buSzPts val="2000"/>
              <a:buFont typeface="Arial"/>
              <a:buChar char="•"/>
            </a:pPr>
            <a:r>
              <a:rPr b="0" i="0" lang="en" sz="2000" u="none" cap="none" strike="noStrike">
                <a:solidFill>
                  <a:srgbClr val="000000"/>
                </a:solidFill>
                <a:latin typeface="Arial"/>
                <a:ea typeface="Arial"/>
                <a:cs typeface="Arial"/>
                <a:sym typeface="Arial"/>
              </a:rPr>
              <a:t>Structure</a:t>
            </a:r>
            <a:endParaRPr b="0" i="0" sz="1400" u="none" cap="none" strike="noStrike">
              <a:solidFill>
                <a:srgbClr val="000000"/>
              </a:solidFill>
              <a:latin typeface="Arial"/>
              <a:ea typeface="Arial"/>
              <a:cs typeface="Arial"/>
              <a:sym typeface="Arial"/>
            </a:endParaRPr>
          </a:p>
          <a:p>
            <a:pPr indent="-342900" lvl="2" marL="342900" marR="0" rtl="0" algn="l">
              <a:lnSpc>
                <a:spcPct val="100000"/>
              </a:lnSpc>
              <a:spcBef>
                <a:spcPts val="0"/>
              </a:spcBef>
              <a:spcAft>
                <a:spcPts val="0"/>
              </a:spcAft>
              <a:buClr>
                <a:srgbClr val="000000"/>
              </a:buClr>
              <a:buSzPts val="2000"/>
              <a:buFont typeface="Arial"/>
              <a:buChar char="•"/>
            </a:pPr>
            <a:r>
              <a:rPr b="0" i="0" lang="en" sz="2000" u="none" cap="none" strike="noStrike">
                <a:solidFill>
                  <a:srgbClr val="000000"/>
                </a:solidFill>
                <a:latin typeface="Arial"/>
                <a:ea typeface="Arial"/>
                <a:cs typeface="Arial"/>
                <a:sym typeface="Arial"/>
              </a:rPr>
              <a:t>Type</a:t>
            </a:r>
            <a:endParaRPr b="0" i="0" sz="1400" u="none" cap="none" strike="noStrike">
              <a:solidFill>
                <a:srgbClr val="000000"/>
              </a:solidFill>
              <a:latin typeface="Arial"/>
              <a:ea typeface="Arial"/>
              <a:cs typeface="Arial"/>
              <a:sym typeface="Arial"/>
            </a:endParaRPr>
          </a:p>
          <a:p>
            <a:pPr indent="-215900" lvl="2" marL="34290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a:p>
            <a:pPr indent="0" lvl="2" marL="0" marR="0" rtl="0" algn="l">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Arial"/>
                <a:ea typeface="Arial"/>
                <a:cs typeface="Arial"/>
                <a:sym typeface="Arial"/>
              </a:rPr>
              <a:t>Water</a:t>
            </a:r>
            <a:endParaRPr b="0" i="0" sz="1400" u="none" cap="none" strike="noStrike">
              <a:solidFill>
                <a:srgbClr val="000000"/>
              </a:solidFill>
              <a:latin typeface="Arial"/>
              <a:ea typeface="Arial"/>
              <a:cs typeface="Arial"/>
              <a:sym typeface="Arial"/>
            </a:endParaRPr>
          </a:p>
          <a:p>
            <a:pPr indent="-342900" lvl="2" marL="342900" marR="0" rtl="0" algn="l">
              <a:lnSpc>
                <a:spcPct val="100000"/>
              </a:lnSpc>
              <a:spcBef>
                <a:spcPts val="0"/>
              </a:spcBef>
              <a:spcAft>
                <a:spcPts val="0"/>
              </a:spcAft>
              <a:buClr>
                <a:srgbClr val="000000"/>
              </a:buClr>
              <a:buSzPts val="2000"/>
              <a:buFont typeface="Arial"/>
              <a:buChar char="•"/>
            </a:pPr>
            <a:r>
              <a:rPr b="0" i="0" lang="en" sz="2000" u="none" cap="none" strike="noStrike">
                <a:solidFill>
                  <a:srgbClr val="000000"/>
                </a:solidFill>
                <a:latin typeface="Arial"/>
                <a:ea typeface="Arial"/>
                <a:cs typeface="Arial"/>
                <a:sym typeface="Arial"/>
              </a:rPr>
              <a:t>Distance to</a:t>
            </a:r>
            <a:endParaRPr b="0" i="0" sz="1400" u="none" cap="none" strike="noStrike">
              <a:solidFill>
                <a:srgbClr val="000000"/>
              </a:solidFill>
              <a:latin typeface="Arial"/>
              <a:ea typeface="Arial"/>
              <a:cs typeface="Arial"/>
              <a:sym typeface="Arial"/>
            </a:endParaRPr>
          </a:p>
          <a:p>
            <a:pPr indent="-342900" lvl="2" marL="342900" marR="0" rtl="0" algn="l">
              <a:lnSpc>
                <a:spcPct val="100000"/>
              </a:lnSpc>
              <a:spcBef>
                <a:spcPts val="0"/>
              </a:spcBef>
              <a:spcAft>
                <a:spcPts val="0"/>
              </a:spcAft>
              <a:buClr>
                <a:srgbClr val="000000"/>
              </a:buClr>
              <a:buSzPts val="2000"/>
              <a:buFont typeface="Arial"/>
              <a:buChar char="•"/>
            </a:pPr>
            <a:r>
              <a:rPr b="0" i="0" lang="en" sz="2000" u="none" cap="none" strike="noStrike">
                <a:solidFill>
                  <a:srgbClr val="000000"/>
                </a:solidFill>
                <a:latin typeface="Arial"/>
                <a:ea typeface="Arial"/>
                <a:cs typeface="Arial"/>
                <a:sym typeface="Arial"/>
              </a:rPr>
              <a:t>Area of open water</a:t>
            </a:r>
            <a:endParaRPr b="0" i="0" sz="1400" u="none" cap="none" strike="noStrike">
              <a:solidFill>
                <a:srgbClr val="000000"/>
              </a:solidFill>
              <a:latin typeface="Arial"/>
              <a:ea typeface="Arial"/>
              <a:cs typeface="Arial"/>
              <a:sym typeface="Arial"/>
            </a:endParaRPr>
          </a:p>
          <a:p>
            <a:pPr indent="-215900" lvl="2" marL="34290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a:p>
            <a:pPr indent="-215900" lvl="2" marL="34290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a:p>
            <a:pPr indent="0" lvl="2"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a:p>
            <a:pPr indent="0" lvl="1"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p:txBody>
      </p:sp>
      <p:pic>
        <p:nvPicPr>
          <p:cNvPr id="319" name="Google Shape;319;p60"/>
          <p:cNvPicPr preferRelativeResize="0"/>
          <p:nvPr/>
        </p:nvPicPr>
        <p:blipFill rotWithShape="1">
          <a:blip r:embed="rId3">
            <a:alphaModFix/>
          </a:blip>
          <a:srcRect b="0" l="0" r="0" t="0"/>
          <a:stretch/>
        </p:blipFill>
        <p:spPr>
          <a:xfrm>
            <a:off x="6222475" y="1391896"/>
            <a:ext cx="2251701" cy="3378376"/>
          </a:xfrm>
          <a:prstGeom prst="rect">
            <a:avLst/>
          </a:prstGeom>
          <a:noFill/>
          <a:ln>
            <a:noFill/>
          </a:ln>
        </p:spPr>
      </p:pic>
      <p:sp>
        <p:nvSpPr>
          <p:cNvPr id="320" name="Google Shape;320;p60"/>
          <p:cNvSpPr txBox="1"/>
          <p:nvPr/>
        </p:nvSpPr>
        <p:spPr>
          <a:xfrm>
            <a:off x="6340175" y="4770275"/>
            <a:ext cx="2016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Photo: Ian Wilson</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61"/>
          <p:cNvSpPr txBox="1"/>
          <p:nvPr/>
        </p:nvSpPr>
        <p:spPr>
          <a:xfrm>
            <a:off x="6518251" y="2414935"/>
            <a:ext cx="911100" cy="646200"/>
          </a:xfrm>
          <a:prstGeom prst="rect">
            <a:avLst/>
          </a:prstGeom>
          <a:noFill/>
          <a:ln>
            <a:noFill/>
          </a:ln>
        </p:spPr>
        <p:txBody>
          <a:bodyPr anchorCtr="0" anchor="t" bIns="45700" lIns="91400" spcFirstLastPara="1" rIns="91400" wrap="square" tIns="45700">
            <a:noAutofit/>
          </a:bodyPr>
          <a:lstStyle/>
          <a:p>
            <a:pPr indent="0" lvl="0" marL="0" marR="0" rtl="0" algn="l">
              <a:lnSpc>
                <a:spcPct val="100000"/>
              </a:lnSpc>
              <a:spcBef>
                <a:spcPts val="0"/>
              </a:spcBef>
              <a:spcAft>
                <a:spcPts val="0"/>
              </a:spcAft>
              <a:buClr>
                <a:srgbClr val="000000"/>
              </a:buClr>
              <a:buSzPts val="3600"/>
              <a:buFont typeface="Arial"/>
              <a:buNone/>
            </a:pPr>
            <a:r>
              <a:rPr b="0" i="0" lang="en" sz="3600" u="none" cap="none" strike="noStrike">
                <a:solidFill>
                  <a:schemeClr val="dk1"/>
                </a:solidFill>
                <a:latin typeface="Cabin"/>
                <a:ea typeface="Cabin"/>
                <a:cs typeface="Cabin"/>
                <a:sym typeface="Cabin"/>
              </a:rPr>
              <a:t>Min</a:t>
            </a:r>
            <a:endParaRPr b="0" i="0" sz="1400" u="none" cap="none" strike="noStrike">
              <a:solidFill>
                <a:srgbClr val="000000"/>
              </a:solidFill>
              <a:latin typeface="Arial"/>
              <a:ea typeface="Arial"/>
              <a:cs typeface="Arial"/>
              <a:sym typeface="Arial"/>
            </a:endParaRPr>
          </a:p>
        </p:txBody>
      </p:sp>
      <p:sp>
        <p:nvSpPr>
          <p:cNvPr id="327" name="Google Shape;327;p61"/>
          <p:cNvSpPr txBox="1"/>
          <p:nvPr/>
        </p:nvSpPr>
        <p:spPr>
          <a:xfrm>
            <a:off x="346500" y="4528563"/>
            <a:ext cx="8591400" cy="750300"/>
          </a:xfrm>
          <a:prstGeom prst="rect">
            <a:avLst/>
          </a:prstGeom>
          <a:noFill/>
          <a:ln>
            <a:noFill/>
          </a:ln>
        </p:spPr>
        <p:txBody>
          <a:bodyPr anchorCtr="0" anchor="t" bIns="45700" lIns="91400" spcFirstLastPara="1" rIns="91400"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Cabin"/>
                <a:ea typeface="Cabin"/>
                <a:cs typeface="Cabin"/>
                <a:sym typeface="Cabin"/>
              </a:rPr>
              <a:t>Source: </a:t>
            </a:r>
            <a:r>
              <a:rPr b="0" i="0" lang="en" sz="1400" u="none" cap="none" strike="noStrike">
                <a:solidFill>
                  <a:schemeClr val="dk1"/>
                </a:solidFill>
                <a:latin typeface="Cabin"/>
                <a:ea typeface="Cabin"/>
                <a:cs typeface="Cabin"/>
                <a:sym typeface="Cabin"/>
              </a:rPr>
              <a:t>Xu, T., &amp; Hutchinson, M. F. (2013). New developments and applications in the ANUCLIM spatial climatic and bioclimatic modelling package. </a:t>
            </a:r>
            <a:r>
              <a:rPr b="0" i="1" lang="en" sz="1400" u="none" cap="none" strike="noStrike">
                <a:solidFill>
                  <a:schemeClr val="dk1"/>
                </a:solidFill>
                <a:latin typeface="Cabin"/>
                <a:ea typeface="Cabin"/>
                <a:cs typeface="Cabin"/>
                <a:sym typeface="Cabin"/>
              </a:rPr>
              <a:t>Environmental Modelling &amp; Software</a:t>
            </a:r>
            <a:r>
              <a:rPr b="0" i="0" lang="en" sz="1400" u="none" cap="none" strike="noStrike">
                <a:solidFill>
                  <a:schemeClr val="dk1"/>
                </a:solidFill>
                <a:latin typeface="Cabin"/>
                <a:ea typeface="Cabin"/>
                <a:cs typeface="Cabin"/>
                <a:sym typeface="Cabin"/>
              </a:rPr>
              <a:t>, </a:t>
            </a:r>
            <a:r>
              <a:rPr b="0" i="1" lang="en" sz="1400" u="none" cap="none" strike="noStrike">
                <a:solidFill>
                  <a:schemeClr val="dk1"/>
                </a:solidFill>
                <a:latin typeface="Cabin"/>
                <a:ea typeface="Cabin"/>
                <a:cs typeface="Cabin"/>
                <a:sym typeface="Cabin"/>
              </a:rPr>
              <a:t>40</a:t>
            </a:r>
            <a:r>
              <a:rPr b="0" i="0" lang="en" sz="1400" u="none" cap="none" strike="noStrike">
                <a:solidFill>
                  <a:schemeClr val="dk1"/>
                </a:solidFill>
                <a:latin typeface="Cabin"/>
                <a:ea typeface="Cabin"/>
                <a:cs typeface="Cabin"/>
                <a:sym typeface="Cabin"/>
              </a:rPr>
              <a:t>, 267-279.</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bin"/>
              <a:ea typeface="Cabin"/>
              <a:cs typeface="Cabin"/>
              <a:sym typeface="Cabin"/>
            </a:endParaRPr>
          </a:p>
        </p:txBody>
      </p:sp>
      <p:pic>
        <p:nvPicPr>
          <p:cNvPr descr="Module 3_temp and rainfall stations.png" id="328" name="Google Shape;328;p61"/>
          <p:cNvPicPr preferRelativeResize="0"/>
          <p:nvPr/>
        </p:nvPicPr>
        <p:blipFill rotWithShape="1">
          <a:blip r:embed="rId3">
            <a:alphaModFix/>
          </a:blip>
          <a:srcRect b="0" l="49192" r="0" t="0"/>
          <a:stretch/>
        </p:blipFill>
        <p:spPr>
          <a:xfrm>
            <a:off x="4359097" y="1461275"/>
            <a:ext cx="3630950" cy="2851150"/>
          </a:xfrm>
          <a:prstGeom prst="rect">
            <a:avLst/>
          </a:prstGeom>
          <a:noFill/>
          <a:ln>
            <a:noFill/>
          </a:ln>
        </p:spPr>
      </p:pic>
      <p:sp>
        <p:nvSpPr>
          <p:cNvPr id="329" name="Google Shape;329;p61"/>
          <p:cNvSpPr txBox="1"/>
          <p:nvPr/>
        </p:nvSpPr>
        <p:spPr>
          <a:xfrm>
            <a:off x="3210070" y="149471"/>
            <a:ext cx="5116500" cy="461700"/>
          </a:xfrm>
          <a:prstGeom prst="rect">
            <a:avLst/>
          </a:prstGeom>
          <a:noFill/>
          <a:ln>
            <a:noFill/>
          </a:ln>
        </p:spPr>
        <p:txBody>
          <a:bodyPr anchorCtr="0" anchor="t" bIns="45700" lIns="91400" spcFirstLastPara="1" rIns="91400"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1" lang="en" sz="2400" u="none" cap="none" strike="noStrike">
                <a:solidFill>
                  <a:schemeClr val="dk1"/>
                </a:solidFill>
                <a:latin typeface="Cabin"/>
                <a:ea typeface="Cabin"/>
                <a:cs typeface="Cabin"/>
                <a:sym typeface="Cabin"/>
              </a:rPr>
              <a:t>How is environmental data generated?</a:t>
            </a:r>
            <a:endParaRPr b="0" i="0" sz="1400" u="none" cap="none" strike="noStrike">
              <a:solidFill>
                <a:srgbClr val="000000"/>
              </a:solidFill>
              <a:latin typeface="Arial"/>
              <a:ea typeface="Arial"/>
              <a:cs typeface="Arial"/>
              <a:sym typeface="Arial"/>
            </a:endParaRPr>
          </a:p>
        </p:txBody>
      </p:sp>
      <p:grpSp>
        <p:nvGrpSpPr>
          <p:cNvPr id="330" name="Google Shape;330;p61"/>
          <p:cNvGrpSpPr/>
          <p:nvPr/>
        </p:nvGrpSpPr>
        <p:grpSpPr>
          <a:xfrm>
            <a:off x="95175" y="5"/>
            <a:ext cx="2486400" cy="478200"/>
            <a:chOff x="95175" y="1"/>
            <a:chExt cx="2486400" cy="478200"/>
          </a:xfrm>
        </p:grpSpPr>
        <p:sp>
          <p:nvSpPr>
            <p:cNvPr id="331" name="Google Shape;331;p61"/>
            <p:cNvSpPr/>
            <p:nvPr/>
          </p:nvSpPr>
          <p:spPr>
            <a:xfrm>
              <a:off x="95175" y="1"/>
              <a:ext cx="2486400" cy="478200"/>
            </a:xfrm>
            <a:prstGeom prst="round2SameRect">
              <a:avLst>
                <a:gd fmla="val 0" name="adj1"/>
                <a:gd fmla="val 29166" name="adj2"/>
              </a:avLst>
            </a:prstGeom>
            <a:solidFill>
              <a:srgbClr val="1DA68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Cabin"/>
                <a:ea typeface="Cabin"/>
                <a:cs typeface="Cabin"/>
                <a:sym typeface="Cabin"/>
              </a:endParaRPr>
            </a:p>
          </p:txBody>
        </p:sp>
        <p:sp>
          <p:nvSpPr>
            <p:cNvPr id="332" name="Google Shape;332;p61"/>
            <p:cNvSpPr txBox="1"/>
            <p:nvPr/>
          </p:nvSpPr>
          <p:spPr>
            <a:xfrm>
              <a:off x="186615" y="19896"/>
              <a:ext cx="2312700" cy="400200"/>
            </a:xfrm>
            <a:prstGeom prst="rect">
              <a:avLst/>
            </a:prstGeom>
            <a:solidFill>
              <a:srgbClr val="1DA68A"/>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chemeClr val="lt1"/>
                  </a:solidFill>
                  <a:latin typeface="Cabin"/>
                  <a:ea typeface="Cabin"/>
                  <a:cs typeface="Cabin"/>
                  <a:sym typeface="Cabin"/>
                </a:rPr>
                <a:t>Environmental data</a:t>
              </a:r>
              <a:endParaRPr b="0" i="0" sz="1400" u="none" cap="none" strike="noStrike">
                <a:solidFill>
                  <a:srgbClr val="000000"/>
                </a:solidFill>
                <a:latin typeface="Arial"/>
                <a:ea typeface="Arial"/>
                <a:cs typeface="Arial"/>
                <a:sym typeface="Arial"/>
              </a:endParaRPr>
            </a:p>
          </p:txBody>
        </p:sp>
      </p:grpSp>
      <p:sp>
        <p:nvSpPr>
          <p:cNvPr id="333" name="Google Shape;333;p61"/>
          <p:cNvSpPr/>
          <p:nvPr/>
        </p:nvSpPr>
        <p:spPr>
          <a:xfrm>
            <a:off x="384200" y="938169"/>
            <a:ext cx="1956900" cy="398100"/>
          </a:xfrm>
          <a:prstGeom prst="rect">
            <a:avLst/>
          </a:prstGeom>
          <a:solidFill>
            <a:srgbClr val="1DA68A">
              <a:alpha val="53730"/>
            </a:srgbClr>
          </a:solidFill>
          <a:ln cap="flat" cmpd="sng" w="9525">
            <a:solidFill>
              <a:srgbClr val="60A3BC"/>
            </a:solidFill>
            <a:prstDash val="solid"/>
            <a:round/>
            <a:headEnd len="sm" w="sm" type="none"/>
            <a:tailEnd len="sm" w="sm" type="none"/>
          </a:ln>
          <a:effectLst>
            <a:outerShdw blurRad="40000" rotWithShape="0" dir="5400000" dist="23000">
              <a:srgbClr val="000000">
                <a:alpha val="33730"/>
              </a:srgbClr>
            </a:outerShdw>
          </a:effectLst>
        </p:spPr>
        <p:txBody>
          <a:bodyPr anchorCtr="0" anchor="ctr" bIns="45700" lIns="91400" spcFirstLastPara="1" rIns="91400"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Cabin"/>
                <a:ea typeface="Cabin"/>
                <a:cs typeface="Cabin"/>
                <a:sym typeface="Cabin"/>
              </a:rPr>
              <a:t>Recording stations</a:t>
            </a:r>
            <a:endParaRPr b="0" i="0" sz="1400" u="none" cap="none" strike="noStrike">
              <a:solidFill>
                <a:schemeClr val="dk1"/>
              </a:solidFill>
              <a:latin typeface="Arial"/>
              <a:ea typeface="Arial"/>
              <a:cs typeface="Arial"/>
              <a:sym typeface="Arial"/>
            </a:endParaRPr>
          </a:p>
        </p:txBody>
      </p:sp>
      <p:pic>
        <p:nvPicPr>
          <p:cNvPr id="334" name="Google Shape;334;p61"/>
          <p:cNvPicPr preferRelativeResize="0"/>
          <p:nvPr/>
        </p:nvPicPr>
        <p:blipFill>
          <a:blip r:embed="rId4">
            <a:alphaModFix/>
          </a:blip>
          <a:stretch>
            <a:fillRect/>
          </a:stretch>
        </p:blipFill>
        <p:spPr>
          <a:xfrm>
            <a:off x="800850" y="1714500"/>
            <a:ext cx="2576175" cy="23459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62"/>
          <p:cNvSpPr txBox="1"/>
          <p:nvPr/>
        </p:nvSpPr>
        <p:spPr>
          <a:xfrm>
            <a:off x="1038403" y="2414410"/>
            <a:ext cx="1274700" cy="646200"/>
          </a:xfrm>
          <a:prstGeom prst="rect">
            <a:avLst/>
          </a:prstGeom>
          <a:noFill/>
          <a:ln>
            <a:noFill/>
          </a:ln>
        </p:spPr>
        <p:txBody>
          <a:bodyPr anchorCtr="0" anchor="t" bIns="45700" lIns="91400" spcFirstLastPara="1" rIns="91400" wrap="square" tIns="45700">
            <a:noAutofit/>
          </a:bodyPr>
          <a:lstStyle/>
          <a:p>
            <a:pPr indent="0" lvl="0" marL="0" marR="0" rtl="0" algn="l">
              <a:lnSpc>
                <a:spcPct val="100000"/>
              </a:lnSpc>
              <a:spcBef>
                <a:spcPts val="0"/>
              </a:spcBef>
              <a:spcAft>
                <a:spcPts val="0"/>
              </a:spcAft>
              <a:buClr>
                <a:srgbClr val="000000"/>
              </a:buClr>
              <a:buSzPts val="3600"/>
              <a:buFont typeface="Arial"/>
              <a:buNone/>
            </a:pPr>
            <a:r>
              <a:rPr b="0" i="0" lang="en" sz="3600" u="none" cap="none" strike="noStrike">
                <a:solidFill>
                  <a:schemeClr val="dk1"/>
                </a:solidFill>
                <a:latin typeface="Cabin"/>
                <a:ea typeface="Cabin"/>
                <a:cs typeface="Cabin"/>
                <a:sym typeface="Cabin"/>
              </a:rPr>
              <a:t>Mean</a:t>
            </a:r>
            <a:endParaRPr b="0" i="0" sz="1400" u="none" cap="none" strike="noStrike">
              <a:solidFill>
                <a:srgbClr val="000000"/>
              </a:solidFill>
              <a:latin typeface="Arial"/>
              <a:ea typeface="Arial"/>
              <a:cs typeface="Arial"/>
              <a:sym typeface="Arial"/>
            </a:endParaRPr>
          </a:p>
        </p:txBody>
      </p:sp>
      <p:sp>
        <p:nvSpPr>
          <p:cNvPr id="341" name="Google Shape;341;p62"/>
          <p:cNvSpPr txBox="1"/>
          <p:nvPr/>
        </p:nvSpPr>
        <p:spPr>
          <a:xfrm>
            <a:off x="3920497" y="2414410"/>
            <a:ext cx="997800" cy="646200"/>
          </a:xfrm>
          <a:prstGeom prst="rect">
            <a:avLst/>
          </a:prstGeom>
          <a:noFill/>
          <a:ln>
            <a:noFill/>
          </a:ln>
        </p:spPr>
        <p:txBody>
          <a:bodyPr anchorCtr="0" anchor="t" bIns="45700" lIns="91400" spcFirstLastPara="1" rIns="91400" wrap="square" tIns="45700">
            <a:noAutofit/>
          </a:bodyPr>
          <a:lstStyle/>
          <a:p>
            <a:pPr indent="0" lvl="0" marL="0" marR="0" rtl="0" algn="l">
              <a:lnSpc>
                <a:spcPct val="100000"/>
              </a:lnSpc>
              <a:spcBef>
                <a:spcPts val="0"/>
              </a:spcBef>
              <a:spcAft>
                <a:spcPts val="0"/>
              </a:spcAft>
              <a:buClr>
                <a:srgbClr val="000000"/>
              </a:buClr>
              <a:buSzPts val="3600"/>
              <a:buFont typeface="Arial"/>
              <a:buNone/>
            </a:pPr>
            <a:r>
              <a:rPr b="0" i="0" lang="en" sz="3600" u="none" cap="none" strike="noStrike">
                <a:solidFill>
                  <a:schemeClr val="dk1"/>
                </a:solidFill>
                <a:latin typeface="Cabin"/>
                <a:ea typeface="Cabin"/>
                <a:cs typeface="Cabin"/>
                <a:sym typeface="Cabin"/>
              </a:rPr>
              <a:t>Max</a:t>
            </a:r>
            <a:endParaRPr b="0" i="0" sz="1400" u="none" cap="none" strike="noStrike">
              <a:solidFill>
                <a:srgbClr val="000000"/>
              </a:solidFill>
              <a:latin typeface="Arial"/>
              <a:ea typeface="Arial"/>
              <a:cs typeface="Arial"/>
              <a:sym typeface="Arial"/>
            </a:endParaRPr>
          </a:p>
        </p:txBody>
      </p:sp>
      <p:sp>
        <p:nvSpPr>
          <p:cNvPr id="342" name="Google Shape;342;p62"/>
          <p:cNvSpPr txBox="1"/>
          <p:nvPr/>
        </p:nvSpPr>
        <p:spPr>
          <a:xfrm>
            <a:off x="6518251" y="2414935"/>
            <a:ext cx="911100" cy="646200"/>
          </a:xfrm>
          <a:prstGeom prst="rect">
            <a:avLst/>
          </a:prstGeom>
          <a:noFill/>
          <a:ln>
            <a:noFill/>
          </a:ln>
        </p:spPr>
        <p:txBody>
          <a:bodyPr anchorCtr="0" anchor="t" bIns="45700" lIns="91400" spcFirstLastPara="1" rIns="91400" wrap="square" tIns="45700">
            <a:noAutofit/>
          </a:bodyPr>
          <a:lstStyle/>
          <a:p>
            <a:pPr indent="0" lvl="0" marL="0" marR="0" rtl="0" algn="l">
              <a:lnSpc>
                <a:spcPct val="100000"/>
              </a:lnSpc>
              <a:spcBef>
                <a:spcPts val="0"/>
              </a:spcBef>
              <a:spcAft>
                <a:spcPts val="0"/>
              </a:spcAft>
              <a:buClr>
                <a:srgbClr val="000000"/>
              </a:buClr>
              <a:buSzPts val="3600"/>
              <a:buFont typeface="Arial"/>
              <a:buNone/>
            </a:pPr>
            <a:r>
              <a:rPr b="0" i="0" lang="en" sz="3600" u="none" cap="none" strike="noStrike">
                <a:solidFill>
                  <a:schemeClr val="dk1"/>
                </a:solidFill>
                <a:latin typeface="Cabin"/>
                <a:ea typeface="Cabin"/>
                <a:cs typeface="Cabin"/>
                <a:sym typeface="Cabin"/>
              </a:rPr>
              <a:t>Min</a:t>
            </a:r>
            <a:endParaRPr b="0" i="0" sz="1400" u="none" cap="none" strike="noStrike">
              <a:solidFill>
                <a:srgbClr val="000000"/>
              </a:solidFill>
              <a:latin typeface="Arial"/>
              <a:ea typeface="Arial"/>
              <a:cs typeface="Arial"/>
              <a:sym typeface="Arial"/>
            </a:endParaRPr>
          </a:p>
        </p:txBody>
      </p:sp>
      <p:sp>
        <p:nvSpPr>
          <p:cNvPr id="343" name="Google Shape;343;p62"/>
          <p:cNvSpPr txBox="1"/>
          <p:nvPr/>
        </p:nvSpPr>
        <p:spPr>
          <a:xfrm>
            <a:off x="964666" y="1531744"/>
            <a:ext cx="2748600" cy="323100"/>
          </a:xfrm>
          <a:prstGeom prst="rect">
            <a:avLst/>
          </a:prstGeom>
          <a:noFill/>
          <a:ln>
            <a:noFill/>
          </a:ln>
        </p:spPr>
        <p:txBody>
          <a:bodyPr anchorCtr="0" anchor="t" bIns="45700" lIns="91400" spcFirstLastPara="1" rIns="91400" wrap="square" tIns="45700">
            <a:noAutofit/>
          </a:bodyPr>
          <a:lstStyle/>
          <a:p>
            <a:pPr indent="0" lvl="0" marL="0" marR="0" rtl="0" algn="ctr">
              <a:lnSpc>
                <a:spcPct val="100000"/>
              </a:lnSpc>
              <a:spcBef>
                <a:spcPts val="0"/>
              </a:spcBef>
              <a:spcAft>
                <a:spcPts val="0"/>
              </a:spcAft>
              <a:buClr>
                <a:srgbClr val="000000"/>
              </a:buClr>
              <a:buSzPts val="1500"/>
              <a:buFont typeface="Arial"/>
              <a:buNone/>
            </a:pPr>
            <a:r>
              <a:rPr b="0" i="0" lang="en" sz="1500" u="none" cap="none" strike="noStrike">
                <a:solidFill>
                  <a:schemeClr val="dk1"/>
                </a:solidFill>
                <a:latin typeface="Cabin"/>
                <a:ea typeface="Cabin"/>
                <a:cs typeface="Cabin"/>
                <a:sym typeface="Cabin"/>
              </a:rPr>
              <a:t>Temperature (°C) at stations</a:t>
            </a:r>
            <a:endParaRPr b="0" i="0" sz="1400" u="none" cap="none" strike="noStrike">
              <a:solidFill>
                <a:srgbClr val="000000"/>
              </a:solidFill>
              <a:latin typeface="Arial"/>
              <a:ea typeface="Arial"/>
              <a:cs typeface="Arial"/>
              <a:sym typeface="Arial"/>
            </a:endParaRPr>
          </a:p>
        </p:txBody>
      </p:sp>
      <p:graphicFrame>
        <p:nvGraphicFramePr>
          <p:cNvPr id="344" name="Google Shape;344;p62"/>
          <p:cNvGraphicFramePr/>
          <p:nvPr/>
        </p:nvGraphicFramePr>
        <p:xfrm>
          <a:off x="4768672" y="1887865"/>
          <a:ext cx="3000000" cy="3000000"/>
        </p:xfrm>
        <a:graphic>
          <a:graphicData uri="http://schemas.openxmlformats.org/drawingml/2006/table">
            <a:tbl>
              <a:tblPr bandRow="1" firstRow="1">
                <a:noFill/>
                <a:tableStyleId>{1F287C59-FCE5-4AEA-BBD8-F0196442F083}</a:tableStyleId>
              </a:tblPr>
              <a:tblGrid>
                <a:gridCol w="549725"/>
                <a:gridCol w="549725"/>
                <a:gridCol w="549725"/>
                <a:gridCol w="549725"/>
                <a:gridCol w="549725"/>
              </a:tblGrid>
              <a:tr h="521700">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13</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B0AB"/>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14</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9A91"/>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16</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7D73"/>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20</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2C2A"/>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23</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C2320"/>
                    </a:solidFill>
                  </a:tcPr>
                </a:tc>
              </a:tr>
              <a:tr h="521700">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14</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9A91"/>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14</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9A91"/>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16</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7D73"/>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19</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524A"/>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24</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61C1A"/>
                    </a:solidFill>
                  </a:tcPr>
                </a:tc>
              </a:tr>
              <a:tr h="521700">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18</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7377"/>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16</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7D73"/>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16</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7D73"/>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18</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7377"/>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22</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42824"/>
                    </a:solidFill>
                  </a:tcPr>
                </a:tc>
              </a:tr>
              <a:tr h="521700">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24</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61C1A"/>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22</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42824"/>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19</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524A"/>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19</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524A"/>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21</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22A27"/>
                    </a:solidFill>
                  </a:tcPr>
                </a:tc>
              </a:tr>
              <a:tr h="521700">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30</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1110F"/>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27</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81815"/>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23</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C2320"/>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20</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2C2A"/>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 sz="1600" u="none" cap="none" strike="noStrike"/>
                        <a:t>20</a:t>
                      </a:r>
                      <a:endParaRPr sz="1400" u="none" cap="none" strike="noStrike"/>
                    </a:p>
                  </a:txBody>
                  <a:tcPr marT="45725" marB="45725"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2C2A"/>
                    </a:solidFill>
                  </a:tcPr>
                </a:tc>
              </a:tr>
            </a:tbl>
          </a:graphicData>
        </a:graphic>
      </p:graphicFrame>
      <p:grpSp>
        <p:nvGrpSpPr>
          <p:cNvPr id="345" name="Google Shape;345;p62"/>
          <p:cNvGrpSpPr/>
          <p:nvPr/>
        </p:nvGrpSpPr>
        <p:grpSpPr>
          <a:xfrm>
            <a:off x="964666" y="1859900"/>
            <a:ext cx="2827711" cy="2636539"/>
            <a:chOff x="964666" y="1859894"/>
            <a:chExt cx="2827711" cy="2636539"/>
          </a:xfrm>
        </p:grpSpPr>
        <p:sp>
          <p:nvSpPr>
            <p:cNvPr id="346" name="Google Shape;346;p62"/>
            <p:cNvSpPr/>
            <p:nvPr/>
          </p:nvSpPr>
          <p:spPr>
            <a:xfrm>
              <a:off x="964666" y="1880733"/>
              <a:ext cx="2748600" cy="2615700"/>
            </a:xfrm>
            <a:prstGeom prst="rect">
              <a:avLst/>
            </a:prstGeom>
            <a:solidFill>
              <a:srgbClr val="339E28"/>
            </a:solidFill>
            <a:ln cap="flat" cmpd="sng" w="9525">
              <a:solidFill>
                <a:srgbClr val="F2F2F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2F2F2"/>
                </a:solidFill>
                <a:latin typeface="Cabin"/>
                <a:ea typeface="Cabin"/>
                <a:cs typeface="Cabin"/>
                <a:sym typeface="Cabin"/>
              </a:endParaRPr>
            </a:p>
          </p:txBody>
        </p:sp>
        <p:grpSp>
          <p:nvGrpSpPr>
            <p:cNvPr id="347" name="Google Shape;347;p62"/>
            <p:cNvGrpSpPr/>
            <p:nvPr/>
          </p:nvGrpSpPr>
          <p:grpSpPr>
            <a:xfrm>
              <a:off x="1112351" y="2561326"/>
              <a:ext cx="214227" cy="214227"/>
              <a:chOff x="1198803" y="2427979"/>
              <a:chExt cx="269400" cy="269400"/>
            </a:xfrm>
          </p:grpSpPr>
          <p:sp>
            <p:nvSpPr>
              <p:cNvPr id="348" name="Google Shape;348;p62"/>
              <p:cNvSpPr/>
              <p:nvPr/>
            </p:nvSpPr>
            <p:spPr>
              <a:xfrm>
                <a:off x="1256393" y="2558140"/>
                <a:ext cx="163200" cy="1314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bin"/>
                  <a:ea typeface="Cabin"/>
                  <a:cs typeface="Cabin"/>
                  <a:sym typeface="Cabin"/>
                </a:endParaRPr>
              </a:p>
            </p:txBody>
          </p:sp>
          <p:sp>
            <p:nvSpPr>
              <p:cNvPr id="349" name="Google Shape;349;p62"/>
              <p:cNvSpPr/>
              <p:nvPr/>
            </p:nvSpPr>
            <p:spPr>
              <a:xfrm rot="8100000">
                <a:off x="1238256" y="2467432"/>
                <a:ext cx="190495" cy="190495"/>
              </a:xfrm>
              <a:prstGeom prst="rtTriangle">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bin"/>
                  <a:ea typeface="Cabin"/>
                  <a:cs typeface="Cabin"/>
                  <a:sym typeface="Cabin"/>
                </a:endParaRPr>
              </a:p>
            </p:txBody>
          </p:sp>
          <p:pic>
            <p:nvPicPr>
              <p:cNvPr id="350" name="Google Shape;350;p62"/>
              <p:cNvPicPr preferRelativeResize="0"/>
              <p:nvPr/>
            </p:nvPicPr>
            <p:blipFill rotWithShape="1">
              <a:blip r:embed="rId3">
                <a:alphaModFix/>
              </a:blip>
              <a:srcRect b="0" l="0" r="0" t="0"/>
              <a:stretch/>
            </p:blipFill>
            <p:spPr>
              <a:xfrm>
                <a:off x="1270710" y="2512132"/>
                <a:ext cx="145794" cy="145794"/>
              </a:xfrm>
              <a:prstGeom prst="rect">
                <a:avLst/>
              </a:prstGeom>
              <a:noFill/>
              <a:ln>
                <a:noFill/>
              </a:ln>
            </p:spPr>
          </p:pic>
        </p:grpSp>
        <p:grpSp>
          <p:nvGrpSpPr>
            <p:cNvPr id="351" name="Google Shape;351;p62"/>
            <p:cNvGrpSpPr/>
            <p:nvPr/>
          </p:nvGrpSpPr>
          <p:grpSpPr>
            <a:xfrm>
              <a:off x="1682323" y="4150933"/>
              <a:ext cx="214227" cy="214227"/>
              <a:chOff x="1198803" y="2427979"/>
              <a:chExt cx="269400" cy="269400"/>
            </a:xfrm>
          </p:grpSpPr>
          <p:sp>
            <p:nvSpPr>
              <p:cNvPr id="352" name="Google Shape;352;p62"/>
              <p:cNvSpPr/>
              <p:nvPr/>
            </p:nvSpPr>
            <p:spPr>
              <a:xfrm>
                <a:off x="1256393" y="2558140"/>
                <a:ext cx="163200" cy="1314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bin"/>
                  <a:ea typeface="Cabin"/>
                  <a:cs typeface="Cabin"/>
                  <a:sym typeface="Cabin"/>
                </a:endParaRPr>
              </a:p>
            </p:txBody>
          </p:sp>
          <p:sp>
            <p:nvSpPr>
              <p:cNvPr id="353" name="Google Shape;353;p62"/>
              <p:cNvSpPr/>
              <p:nvPr/>
            </p:nvSpPr>
            <p:spPr>
              <a:xfrm rot="8100000">
                <a:off x="1238256" y="2467432"/>
                <a:ext cx="190495" cy="190495"/>
              </a:xfrm>
              <a:prstGeom prst="rtTriangle">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bin"/>
                  <a:ea typeface="Cabin"/>
                  <a:cs typeface="Cabin"/>
                  <a:sym typeface="Cabin"/>
                </a:endParaRPr>
              </a:p>
            </p:txBody>
          </p:sp>
          <p:pic>
            <p:nvPicPr>
              <p:cNvPr id="354" name="Google Shape;354;p62"/>
              <p:cNvPicPr preferRelativeResize="0"/>
              <p:nvPr/>
            </p:nvPicPr>
            <p:blipFill rotWithShape="1">
              <a:blip r:embed="rId3">
                <a:alphaModFix/>
              </a:blip>
              <a:srcRect b="0" l="0" r="0" t="0"/>
              <a:stretch/>
            </p:blipFill>
            <p:spPr>
              <a:xfrm>
                <a:off x="1270710" y="2512132"/>
                <a:ext cx="145794" cy="145794"/>
              </a:xfrm>
              <a:prstGeom prst="rect">
                <a:avLst/>
              </a:prstGeom>
              <a:noFill/>
              <a:ln>
                <a:noFill/>
              </a:ln>
            </p:spPr>
          </p:pic>
        </p:grpSp>
        <p:grpSp>
          <p:nvGrpSpPr>
            <p:cNvPr id="355" name="Google Shape;355;p62"/>
            <p:cNvGrpSpPr/>
            <p:nvPr/>
          </p:nvGrpSpPr>
          <p:grpSpPr>
            <a:xfrm>
              <a:off x="2770909" y="4132369"/>
              <a:ext cx="214227" cy="214227"/>
              <a:chOff x="1198803" y="2427979"/>
              <a:chExt cx="269400" cy="269400"/>
            </a:xfrm>
          </p:grpSpPr>
          <p:sp>
            <p:nvSpPr>
              <p:cNvPr id="356" name="Google Shape;356;p62"/>
              <p:cNvSpPr/>
              <p:nvPr/>
            </p:nvSpPr>
            <p:spPr>
              <a:xfrm>
                <a:off x="1256393" y="2558140"/>
                <a:ext cx="163200" cy="1314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bin"/>
                  <a:ea typeface="Cabin"/>
                  <a:cs typeface="Cabin"/>
                  <a:sym typeface="Cabin"/>
                </a:endParaRPr>
              </a:p>
            </p:txBody>
          </p:sp>
          <p:sp>
            <p:nvSpPr>
              <p:cNvPr id="357" name="Google Shape;357;p62"/>
              <p:cNvSpPr/>
              <p:nvPr/>
            </p:nvSpPr>
            <p:spPr>
              <a:xfrm rot="8100000">
                <a:off x="1238256" y="2467432"/>
                <a:ext cx="190495" cy="190495"/>
              </a:xfrm>
              <a:prstGeom prst="rtTriangle">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bin"/>
                  <a:ea typeface="Cabin"/>
                  <a:cs typeface="Cabin"/>
                  <a:sym typeface="Cabin"/>
                </a:endParaRPr>
              </a:p>
            </p:txBody>
          </p:sp>
          <p:pic>
            <p:nvPicPr>
              <p:cNvPr id="358" name="Google Shape;358;p62"/>
              <p:cNvPicPr preferRelativeResize="0"/>
              <p:nvPr/>
            </p:nvPicPr>
            <p:blipFill rotWithShape="1">
              <a:blip r:embed="rId3">
                <a:alphaModFix/>
              </a:blip>
              <a:srcRect b="0" l="0" r="0" t="0"/>
              <a:stretch/>
            </p:blipFill>
            <p:spPr>
              <a:xfrm>
                <a:off x="1270710" y="2512132"/>
                <a:ext cx="145794" cy="145794"/>
              </a:xfrm>
              <a:prstGeom prst="rect">
                <a:avLst/>
              </a:prstGeom>
              <a:noFill/>
              <a:ln>
                <a:noFill/>
              </a:ln>
            </p:spPr>
          </p:pic>
        </p:grpSp>
        <p:grpSp>
          <p:nvGrpSpPr>
            <p:cNvPr id="359" name="Google Shape;359;p62"/>
            <p:cNvGrpSpPr/>
            <p:nvPr/>
          </p:nvGrpSpPr>
          <p:grpSpPr>
            <a:xfrm>
              <a:off x="2752764" y="2052627"/>
              <a:ext cx="214227" cy="214227"/>
              <a:chOff x="1198803" y="2427979"/>
              <a:chExt cx="269400" cy="269400"/>
            </a:xfrm>
          </p:grpSpPr>
          <p:sp>
            <p:nvSpPr>
              <p:cNvPr id="360" name="Google Shape;360;p62"/>
              <p:cNvSpPr/>
              <p:nvPr/>
            </p:nvSpPr>
            <p:spPr>
              <a:xfrm>
                <a:off x="1256393" y="2558140"/>
                <a:ext cx="163200" cy="1314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bin"/>
                  <a:ea typeface="Cabin"/>
                  <a:cs typeface="Cabin"/>
                  <a:sym typeface="Cabin"/>
                </a:endParaRPr>
              </a:p>
            </p:txBody>
          </p:sp>
          <p:sp>
            <p:nvSpPr>
              <p:cNvPr id="361" name="Google Shape;361;p62"/>
              <p:cNvSpPr/>
              <p:nvPr/>
            </p:nvSpPr>
            <p:spPr>
              <a:xfrm rot="8100000">
                <a:off x="1238256" y="2467432"/>
                <a:ext cx="190495" cy="190495"/>
              </a:xfrm>
              <a:prstGeom prst="rtTriangle">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bin"/>
                  <a:ea typeface="Cabin"/>
                  <a:cs typeface="Cabin"/>
                  <a:sym typeface="Cabin"/>
                </a:endParaRPr>
              </a:p>
            </p:txBody>
          </p:sp>
          <p:pic>
            <p:nvPicPr>
              <p:cNvPr id="362" name="Google Shape;362;p62"/>
              <p:cNvPicPr preferRelativeResize="0"/>
              <p:nvPr/>
            </p:nvPicPr>
            <p:blipFill rotWithShape="1">
              <a:blip r:embed="rId3">
                <a:alphaModFix/>
              </a:blip>
              <a:srcRect b="0" l="0" r="0" t="0"/>
              <a:stretch/>
            </p:blipFill>
            <p:spPr>
              <a:xfrm>
                <a:off x="1270710" y="2512132"/>
                <a:ext cx="145794" cy="145794"/>
              </a:xfrm>
              <a:prstGeom prst="rect">
                <a:avLst/>
              </a:prstGeom>
              <a:noFill/>
              <a:ln>
                <a:noFill/>
              </a:ln>
            </p:spPr>
          </p:pic>
        </p:grpSp>
        <p:grpSp>
          <p:nvGrpSpPr>
            <p:cNvPr id="363" name="Google Shape;363;p62"/>
            <p:cNvGrpSpPr/>
            <p:nvPr/>
          </p:nvGrpSpPr>
          <p:grpSpPr>
            <a:xfrm>
              <a:off x="2235446" y="3093408"/>
              <a:ext cx="214227" cy="214227"/>
              <a:chOff x="1198803" y="2427979"/>
              <a:chExt cx="269400" cy="269400"/>
            </a:xfrm>
          </p:grpSpPr>
          <p:sp>
            <p:nvSpPr>
              <p:cNvPr id="364" name="Google Shape;364;p62"/>
              <p:cNvSpPr/>
              <p:nvPr/>
            </p:nvSpPr>
            <p:spPr>
              <a:xfrm>
                <a:off x="1256393" y="2558140"/>
                <a:ext cx="163200" cy="1314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bin"/>
                  <a:ea typeface="Cabin"/>
                  <a:cs typeface="Cabin"/>
                  <a:sym typeface="Cabin"/>
                </a:endParaRPr>
              </a:p>
            </p:txBody>
          </p:sp>
          <p:sp>
            <p:nvSpPr>
              <p:cNvPr id="365" name="Google Shape;365;p62"/>
              <p:cNvSpPr/>
              <p:nvPr/>
            </p:nvSpPr>
            <p:spPr>
              <a:xfrm rot="8100000">
                <a:off x="1238256" y="2467432"/>
                <a:ext cx="190495" cy="190495"/>
              </a:xfrm>
              <a:prstGeom prst="rtTriangle">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bin"/>
                  <a:ea typeface="Cabin"/>
                  <a:cs typeface="Cabin"/>
                  <a:sym typeface="Cabin"/>
                </a:endParaRPr>
              </a:p>
            </p:txBody>
          </p:sp>
          <p:pic>
            <p:nvPicPr>
              <p:cNvPr id="366" name="Google Shape;366;p62"/>
              <p:cNvPicPr preferRelativeResize="0"/>
              <p:nvPr/>
            </p:nvPicPr>
            <p:blipFill rotWithShape="1">
              <a:blip r:embed="rId3">
                <a:alphaModFix/>
              </a:blip>
              <a:srcRect b="0" l="0" r="0" t="0"/>
              <a:stretch/>
            </p:blipFill>
            <p:spPr>
              <a:xfrm>
                <a:off x="1270710" y="2512132"/>
                <a:ext cx="145794" cy="145794"/>
              </a:xfrm>
              <a:prstGeom prst="rect">
                <a:avLst/>
              </a:prstGeom>
              <a:noFill/>
              <a:ln>
                <a:noFill/>
              </a:ln>
            </p:spPr>
          </p:pic>
        </p:grpSp>
        <p:grpSp>
          <p:nvGrpSpPr>
            <p:cNvPr id="367" name="Google Shape;367;p62"/>
            <p:cNvGrpSpPr/>
            <p:nvPr/>
          </p:nvGrpSpPr>
          <p:grpSpPr>
            <a:xfrm>
              <a:off x="1103282" y="4146139"/>
              <a:ext cx="214227" cy="214227"/>
              <a:chOff x="1198803" y="2427979"/>
              <a:chExt cx="269400" cy="269400"/>
            </a:xfrm>
          </p:grpSpPr>
          <p:sp>
            <p:nvSpPr>
              <p:cNvPr id="368" name="Google Shape;368;p62"/>
              <p:cNvSpPr/>
              <p:nvPr/>
            </p:nvSpPr>
            <p:spPr>
              <a:xfrm>
                <a:off x="1256393" y="2558140"/>
                <a:ext cx="163200" cy="1314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bin"/>
                  <a:ea typeface="Cabin"/>
                  <a:cs typeface="Cabin"/>
                  <a:sym typeface="Cabin"/>
                </a:endParaRPr>
              </a:p>
            </p:txBody>
          </p:sp>
          <p:sp>
            <p:nvSpPr>
              <p:cNvPr id="369" name="Google Shape;369;p62"/>
              <p:cNvSpPr/>
              <p:nvPr/>
            </p:nvSpPr>
            <p:spPr>
              <a:xfrm rot="8100000">
                <a:off x="1238256" y="2467432"/>
                <a:ext cx="190495" cy="190495"/>
              </a:xfrm>
              <a:prstGeom prst="rtTriangle">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bin"/>
                  <a:ea typeface="Cabin"/>
                  <a:cs typeface="Cabin"/>
                  <a:sym typeface="Cabin"/>
                </a:endParaRPr>
              </a:p>
            </p:txBody>
          </p:sp>
          <p:pic>
            <p:nvPicPr>
              <p:cNvPr id="370" name="Google Shape;370;p62"/>
              <p:cNvPicPr preferRelativeResize="0"/>
              <p:nvPr/>
            </p:nvPicPr>
            <p:blipFill rotWithShape="1">
              <a:blip r:embed="rId3">
                <a:alphaModFix/>
              </a:blip>
              <a:srcRect b="0" l="0" r="0" t="0"/>
              <a:stretch/>
            </p:blipFill>
            <p:spPr>
              <a:xfrm>
                <a:off x="1270710" y="2512132"/>
                <a:ext cx="145794" cy="145794"/>
              </a:xfrm>
              <a:prstGeom prst="rect">
                <a:avLst/>
              </a:prstGeom>
              <a:noFill/>
              <a:ln>
                <a:noFill/>
              </a:ln>
            </p:spPr>
          </p:pic>
        </p:grpSp>
        <p:grpSp>
          <p:nvGrpSpPr>
            <p:cNvPr id="371" name="Google Shape;371;p62"/>
            <p:cNvGrpSpPr/>
            <p:nvPr/>
          </p:nvGrpSpPr>
          <p:grpSpPr>
            <a:xfrm>
              <a:off x="3324119" y="2561326"/>
              <a:ext cx="214227" cy="214227"/>
              <a:chOff x="1198803" y="2427979"/>
              <a:chExt cx="269400" cy="269400"/>
            </a:xfrm>
          </p:grpSpPr>
          <p:sp>
            <p:nvSpPr>
              <p:cNvPr id="372" name="Google Shape;372;p62"/>
              <p:cNvSpPr/>
              <p:nvPr/>
            </p:nvSpPr>
            <p:spPr>
              <a:xfrm>
                <a:off x="1256393" y="2558140"/>
                <a:ext cx="163200" cy="1314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bin"/>
                  <a:ea typeface="Cabin"/>
                  <a:cs typeface="Cabin"/>
                  <a:sym typeface="Cabin"/>
                </a:endParaRPr>
              </a:p>
            </p:txBody>
          </p:sp>
          <p:sp>
            <p:nvSpPr>
              <p:cNvPr id="373" name="Google Shape;373;p62"/>
              <p:cNvSpPr/>
              <p:nvPr/>
            </p:nvSpPr>
            <p:spPr>
              <a:xfrm rot="8100000">
                <a:off x="1238256" y="2467432"/>
                <a:ext cx="190495" cy="190495"/>
              </a:xfrm>
              <a:prstGeom prst="rtTriangle">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bin"/>
                  <a:ea typeface="Cabin"/>
                  <a:cs typeface="Cabin"/>
                  <a:sym typeface="Cabin"/>
                </a:endParaRPr>
              </a:p>
            </p:txBody>
          </p:sp>
          <p:pic>
            <p:nvPicPr>
              <p:cNvPr id="374" name="Google Shape;374;p62"/>
              <p:cNvPicPr preferRelativeResize="0"/>
              <p:nvPr/>
            </p:nvPicPr>
            <p:blipFill rotWithShape="1">
              <a:blip r:embed="rId3">
                <a:alphaModFix/>
              </a:blip>
              <a:srcRect b="0" l="0" r="0" t="0"/>
              <a:stretch/>
            </p:blipFill>
            <p:spPr>
              <a:xfrm>
                <a:off x="1270710" y="2512132"/>
                <a:ext cx="145794" cy="145794"/>
              </a:xfrm>
              <a:prstGeom prst="rect">
                <a:avLst/>
              </a:prstGeom>
              <a:noFill/>
              <a:ln>
                <a:noFill/>
              </a:ln>
            </p:spPr>
          </p:pic>
        </p:grpSp>
        <p:sp>
          <p:nvSpPr>
            <p:cNvPr id="375" name="Google Shape;375;p62"/>
            <p:cNvSpPr txBox="1"/>
            <p:nvPr/>
          </p:nvSpPr>
          <p:spPr>
            <a:xfrm>
              <a:off x="1187772" y="2384399"/>
              <a:ext cx="3837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Cabin"/>
                  <a:ea typeface="Cabin"/>
                  <a:cs typeface="Cabin"/>
                  <a:sym typeface="Cabin"/>
                </a:rPr>
                <a:t>14</a:t>
              </a:r>
              <a:endParaRPr b="0" i="0" sz="1400" u="none" cap="none" strike="noStrike">
                <a:solidFill>
                  <a:srgbClr val="000000"/>
                </a:solidFill>
                <a:latin typeface="Arial"/>
                <a:ea typeface="Arial"/>
                <a:cs typeface="Arial"/>
                <a:sym typeface="Arial"/>
              </a:endParaRPr>
            </a:p>
          </p:txBody>
        </p:sp>
        <p:sp>
          <p:nvSpPr>
            <p:cNvPr id="376" name="Google Shape;376;p62"/>
            <p:cNvSpPr txBox="1"/>
            <p:nvPr/>
          </p:nvSpPr>
          <p:spPr>
            <a:xfrm>
              <a:off x="2816676" y="1859894"/>
              <a:ext cx="514500" cy="523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Cabin"/>
                  <a:ea typeface="Cabin"/>
                  <a:cs typeface="Cabin"/>
                  <a:sym typeface="Cabin"/>
                </a:rPr>
                <a:t>20</a:t>
              </a:r>
              <a:endParaRPr b="0" i="0" sz="1400" u="none" cap="none" strike="noStrike">
                <a:solidFill>
                  <a:srgbClr val="000000"/>
                </a:solidFill>
                <a:latin typeface="Arial"/>
                <a:ea typeface="Arial"/>
                <a:cs typeface="Arial"/>
                <a:sym typeface="Arial"/>
              </a:endParaRPr>
            </a:p>
          </p:txBody>
        </p:sp>
        <p:sp>
          <p:nvSpPr>
            <p:cNvPr id="377" name="Google Shape;377;p62"/>
            <p:cNvSpPr txBox="1"/>
            <p:nvPr/>
          </p:nvSpPr>
          <p:spPr>
            <a:xfrm>
              <a:off x="3408677" y="2395991"/>
              <a:ext cx="3837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Cabin"/>
                  <a:ea typeface="Cabin"/>
                  <a:cs typeface="Cabin"/>
                  <a:sym typeface="Cabin"/>
                </a:rPr>
                <a:t>24</a:t>
              </a:r>
              <a:endParaRPr b="0" i="0" sz="1400" u="none" cap="none" strike="noStrike">
                <a:solidFill>
                  <a:srgbClr val="000000"/>
                </a:solidFill>
                <a:latin typeface="Arial"/>
                <a:ea typeface="Arial"/>
                <a:cs typeface="Arial"/>
                <a:sym typeface="Arial"/>
              </a:endParaRPr>
            </a:p>
          </p:txBody>
        </p:sp>
        <p:sp>
          <p:nvSpPr>
            <p:cNvPr id="378" name="Google Shape;378;p62"/>
            <p:cNvSpPr txBox="1"/>
            <p:nvPr/>
          </p:nvSpPr>
          <p:spPr>
            <a:xfrm>
              <a:off x="2295356" y="2889073"/>
              <a:ext cx="3837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Cabin"/>
                  <a:ea typeface="Cabin"/>
                  <a:cs typeface="Cabin"/>
                  <a:sym typeface="Cabin"/>
                </a:rPr>
                <a:t>16</a:t>
              </a:r>
              <a:endParaRPr b="0" i="0" sz="1400" u="none" cap="none" strike="noStrike">
                <a:solidFill>
                  <a:srgbClr val="000000"/>
                </a:solidFill>
                <a:latin typeface="Arial"/>
                <a:ea typeface="Arial"/>
                <a:cs typeface="Arial"/>
                <a:sym typeface="Arial"/>
              </a:endParaRPr>
            </a:p>
          </p:txBody>
        </p:sp>
        <p:sp>
          <p:nvSpPr>
            <p:cNvPr id="379" name="Google Shape;379;p62"/>
            <p:cNvSpPr txBox="1"/>
            <p:nvPr/>
          </p:nvSpPr>
          <p:spPr>
            <a:xfrm>
              <a:off x="1188674" y="3960069"/>
              <a:ext cx="459300" cy="523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Cabin"/>
                  <a:ea typeface="Cabin"/>
                  <a:cs typeface="Cabin"/>
                  <a:sym typeface="Cabin"/>
                </a:rPr>
                <a:t>30</a:t>
              </a:r>
              <a:endParaRPr b="0" i="0" sz="1400" u="none" cap="none" strike="noStrike">
                <a:solidFill>
                  <a:srgbClr val="000000"/>
                </a:solidFill>
                <a:latin typeface="Arial"/>
                <a:ea typeface="Arial"/>
                <a:cs typeface="Arial"/>
                <a:sym typeface="Arial"/>
              </a:endParaRPr>
            </a:p>
          </p:txBody>
        </p:sp>
        <p:sp>
          <p:nvSpPr>
            <p:cNvPr id="380" name="Google Shape;380;p62"/>
            <p:cNvSpPr txBox="1"/>
            <p:nvPr/>
          </p:nvSpPr>
          <p:spPr>
            <a:xfrm>
              <a:off x="1757744" y="3944260"/>
              <a:ext cx="3837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Cabin"/>
                  <a:ea typeface="Cabin"/>
                  <a:cs typeface="Cabin"/>
                  <a:sym typeface="Cabin"/>
                </a:rPr>
                <a:t>27</a:t>
              </a:r>
              <a:endParaRPr b="0" i="0" sz="1400" u="none" cap="none" strike="noStrike">
                <a:solidFill>
                  <a:srgbClr val="000000"/>
                </a:solidFill>
                <a:latin typeface="Arial"/>
                <a:ea typeface="Arial"/>
                <a:cs typeface="Arial"/>
                <a:sym typeface="Arial"/>
              </a:endParaRPr>
            </a:p>
          </p:txBody>
        </p:sp>
        <p:sp>
          <p:nvSpPr>
            <p:cNvPr id="381" name="Google Shape;381;p62"/>
            <p:cNvSpPr txBox="1"/>
            <p:nvPr/>
          </p:nvSpPr>
          <p:spPr>
            <a:xfrm>
              <a:off x="2855478" y="3960069"/>
              <a:ext cx="514500" cy="523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Cabin"/>
                  <a:ea typeface="Cabin"/>
                  <a:cs typeface="Cabin"/>
                  <a:sym typeface="Cabin"/>
                </a:rPr>
                <a:t>20</a:t>
              </a:r>
              <a:endParaRPr b="0" i="0" sz="1400" u="none" cap="none" strike="noStrike">
                <a:solidFill>
                  <a:srgbClr val="000000"/>
                </a:solidFill>
                <a:latin typeface="Arial"/>
                <a:ea typeface="Arial"/>
                <a:cs typeface="Arial"/>
                <a:sym typeface="Arial"/>
              </a:endParaRPr>
            </a:p>
          </p:txBody>
        </p:sp>
      </p:grpSp>
      <p:sp>
        <p:nvSpPr>
          <p:cNvPr id="382" name="Google Shape;382;p62"/>
          <p:cNvSpPr/>
          <p:nvPr/>
        </p:nvSpPr>
        <p:spPr>
          <a:xfrm>
            <a:off x="6412174" y="1889869"/>
            <a:ext cx="557400" cy="515400"/>
          </a:xfrm>
          <a:prstGeom prst="rect">
            <a:avLst/>
          </a:prstGeom>
          <a:noFill/>
          <a:ln cap="flat" cmpd="sng" w="38100">
            <a:solidFill>
              <a:srgbClr val="339E28"/>
            </a:solidFill>
            <a:prstDash val="solid"/>
            <a:round/>
            <a:headEnd len="sm" w="sm" type="none"/>
            <a:tailEnd len="sm" w="sm" type="none"/>
          </a:ln>
          <a:effectLst>
            <a:outerShdw blurRad="40000" rotWithShape="0" dir="5400000" dist="23000">
              <a:srgbClr val="000000">
                <a:alpha val="34120"/>
              </a:srgbClr>
            </a:outerShdw>
          </a:effectLst>
        </p:spPr>
        <p:txBody>
          <a:bodyPr anchorCtr="0" anchor="ctr" bIns="45700" lIns="91400" spcFirstLastPara="1" rIns="91400"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bin"/>
              <a:ea typeface="Cabin"/>
              <a:cs typeface="Cabin"/>
              <a:sym typeface="Cabin"/>
            </a:endParaRPr>
          </a:p>
        </p:txBody>
      </p:sp>
      <p:sp>
        <p:nvSpPr>
          <p:cNvPr id="383" name="Google Shape;383;p62"/>
          <p:cNvSpPr/>
          <p:nvPr/>
        </p:nvSpPr>
        <p:spPr>
          <a:xfrm>
            <a:off x="6956665" y="2407141"/>
            <a:ext cx="557400" cy="515400"/>
          </a:xfrm>
          <a:prstGeom prst="rect">
            <a:avLst/>
          </a:prstGeom>
          <a:noFill/>
          <a:ln cap="flat" cmpd="sng" w="38100">
            <a:solidFill>
              <a:srgbClr val="339E28"/>
            </a:solidFill>
            <a:prstDash val="solid"/>
            <a:round/>
            <a:headEnd len="sm" w="sm" type="none"/>
            <a:tailEnd len="sm" w="sm" type="none"/>
          </a:ln>
          <a:effectLst>
            <a:outerShdw blurRad="40000" rotWithShape="0" dir="5400000" dist="23000">
              <a:srgbClr val="000000">
                <a:alpha val="34120"/>
              </a:srgbClr>
            </a:outerShdw>
          </a:effectLst>
        </p:spPr>
        <p:txBody>
          <a:bodyPr anchorCtr="0" anchor="ctr" bIns="45700" lIns="91400" spcFirstLastPara="1" rIns="91400"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bin"/>
              <a:ea typeface="Cabin"/>
              <a:cs typeface="Cabin"/>
              <a:sym typeface="Cabin"/>
            </a:endParaRPr>
          </a:p>
        </p:txBody>
      </p:sp>
      <p:sp>
        <p:nvSpPr>
          <p:cNvPr id="384" name="Google Shape;384;p62"/>
          <p:cNvSpPr/>
          <p:nvPr/>
        </p:nvSpPr>
        <p:spPr>
          <a:xfrm>
            <a:off x="5873080" y="2931535"/>
            <a:ext cx="557400" cy="515400"/>
          </a:xfrm>
          <a:prstGeom prst="rect">
            <a:avLst/>
          </a:prstGeom>
          <a:noFill/>
          <a:ln cap="flat" cmpd="sng" w="38100">
            <a:solidFill>
              <a:srgbClr val="339E28"/>
            </a:solidFill>
            <a:prstDash val="solid"/>
            <a:round/>
            <a:headEnd len="sm" w="sm" type="none"/>
            <a:tailEnd len="sm" w="sm" type="none"/>
          </a:ln>
          <a:effectLst>
            <a:outerShdw blurRad="40000" rotWithShape="0" dir="5400000" dist="23000">
              <a:srgbClr val="000000">
                <a:alpha val="34120"/>
              </a:srgbClr>
            </a:outerShdw>
          </a:effectLst>
        </p:spPr>
        <p:txBody>
          <a:bodyPr anchorCtr="0" anchor="ctr" bIns="45700" lIns="91400" spcFirstLastPara="1" rIns="91400"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bin"/>
              <a:ea typeface="Cabin"/>
              <a:cs typeface="Cabin"/>
              <a:sym typeface="Cabin"/>
            </a:endParaRPr>
          </a:p>
        </p:txBody>
      </p:sp>
      <p:sp>
        <p:nvSpPr>
          <p:cNvPr id="385" name="Google Shape;385;p62"/>
          <p:cNvSpPr/>
          <p:nvPr/>
        </p:nvSpPr>
        <p:spPr>
          <a:xfrm>
            <a:off x="4765379" y="2416276"/>
            <a:ext cx="557400" cy="515400"/>
          </a:xfrm>
          <a:prstGeom prst="rect">
            <a:avLst/>
          </a:prstGeom>
          <a:noFill/>
          <a:ln cap="flat" cmpd="sng" w="38100">
            <a:solidFill>
              <a:srgbClr val="339E28"/>
            </a:solidFill>
            <a:prstDash val="solid"/>
            <a:round/>
            <a:headEnd len="sm" w="sm" type="none"/>
            <a:tailEnd len="sm" w="sm" type="none"/>
          </a:ln>
          <a:effectLst>
            <a:outerShdw blurRad="40000" rotWithShape="0" dir="5400000" dist="23000">
              <a:srgbClr val="000000">
                <a:alpha val="34120"/>
              </a:srgbClr>
            </a:outerShdw>
          </a:effectLst>
        </p:spPr>
        <p:txBody>
          <a:bodyPr anchorCtr="0" anchor="ctr" bIns="45700" lIns="91400" spcFirstLastPara="1" rIns="91400"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bin"/>
              <a:ea typeface="Cabin"/>
              <a:cs typeface="Cabin"/>
              <a:sym typeface="Cabin"/>
            </a:endParaRPr>
          </a:p>
        </p:txBody>
      </p:sp>
      <p:sp>
        <p:nvSpPr>
          <p:cNvPr id="386" name="Google Shape;386;p62"/>
          <p:cNvSpPr/>
          <p:nvPr/>
        </p:nvSpPr>
        <p:spPr>
          <a:xfrm>
            <a:off x="4747105" y="3970537"/>
            <a:ext cx="557400" cy="515400"/>
          </a:xfrm>
          <a:prstGeom prst="rect">
            <a:avLst/>
          </a:prstGeom>
          <a:noFill/>
          <a:ln cap="flat" cmpd="sng" w="38100">
            <a:solidFill>
              <a:srgbClr val="339E28"/>
            </a:solidFill>
            <a:prstDash val="solid"/>
            <a:round/>
            <a:headEnd len="sm" w="sm" type="none"/>
            <a:tailEnd len="sm" w="sm" type="none"/>
          </a:ln>
          <a:effectLst>
            <a:outerShdw blurRad="40000" rotWithShape="0" dir="5400000" dist="23000">
              <a:srgbClr val="000000">
                <a:alpha val="34120"/>
              </a:srgbClr>
            </a:outerShdw>
          </a:effectLst>
        </p:spPr>
        <p:txBody>
          <a:bodyPr anchorCtr="0" anchor="ctr" bIns="45700" lIns="91400" spcFirstLastPara="1" rIns="91400"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bin"/>
              <a:ea typeface="Cabin"/>
              <a:cs typeface="Cabin"/>
              <a:sym typeface="Cabin"/>
            </a:endParaRPr>
          </a:p>
        </p:txBody>
      </p:sp>
      <p:sp>
        <p:nvSpPr>
          <p:cNvPr id="387" name="Google Shape;387;p62"/>
          <p:cNvSpPr/>
          <p:nvPr/>
        </p:nvSpPr>
        <p:spPr>
          <a:xfrm>
            <a:off x="5315713" y="3974278"/>
            <a:ext cx="557400" cy="515400"/>
          </a:xfrm>
          <a:prstGeom prst="rect">
            <a:avLst/>
          </a:prstGeom>
          <a:noFill/>
          <a:ln cap="flat" cmpd="sng" w="38100">
            <a:solidFill>
              <a:srgbClr val="339E28"/>
            </a:solidFill>
            <a:prstDash val="solid"/>
            <a:round/>
            <a:headEnd len="sm" w="sm" type="none"/>
            <a:tailEnd len="sm" w="sm" type="none"/>
          </a:ln>
          <a:effectLst>
            <a:outerShdw blurRad="40000" rotWithShape="0" dir="5400000" dist="23000">
              <a:srgbClr val="000000">
                <a:alpha val="34120"/>
              </a:srgbClr>
            </a:outerShdw>
          </a:effectLst>
        </p:spPr>
        <p:txBody>
          <a:bodyPr anchorCtr="0" anchor="ctr" bIns="45700" lIns="91400" spcFirstLastPara="1" rIns="91400"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bin"/>
              <a:ea typeface="Cabin"/>
              <a:cs typeface="Cabin"/>
              <a:sym typeface="Cabin"/>
            </a:endParaRPr>
          </a:p>
        </p:txBody>
      </p:sp>
      <p:sp>
        <p:nvSpPr>
          <p:cNvPr id="388" name="Google Shape;388;p62"/>
          <p:cNvSpPr/>
          <p:nvPr/>
        </p:nvSpPr>
        <p:spPr>
          <a:xfrm>
            <a:off x="6412174" y="3972895"/>
            <a:ext cx="557400" cy="515400"/>
          </a:xfrm>
          <a:prstGeom prst="rect">
            <a:avLst/>
          </a:prstGeom>
          <a:noFill/>
          <a:ln cap="flat" cmpd="sng" w="38100">
            <a:solidFill>
              <a:srgbClr val="339E28"/>
            </a:solidFill>
            <a:prstDash val="solid"/>
            <a:round/>
            <a:headEnd len="sm" w="sm" type="none"/>
            <a:tailEnd len="sm" w="sm" type="none"/>
          </a:ln>
          <a:effectLst>
            <a:outerShdw blurRad="40000" rotWithShape="0" dir="5400000" dist="23000">
              <a:srgbClr val="000000">
                <a:alpha val="34120"/>
              </a:srgbClr>
            </a:outerShdw>
          </a:effectLst>
        </p:spPr>
        <p:txBody>
          <a:bodyPr anchorCtr="0" anchor="ctr" bIns="45700" lIns="91400" spcFirstLastPara="1" rIns="91400"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bin"/>
              <a:ea typeface="Cabin"/>
              <a:cs typeface="Cabin"/>
              <a:sym typeface="Cabin"/>
            </a:endParaRPr>
          </a:p>
        </p:txBody>
      </p:sp>
      <p:sp>
        <p:nvSpPr>
          <p:cNvPr id="389" name="Google Shape;389;p62"/>
          <p:cNvSpPr txBox="1"/>
          <p:nvPr/>
        </p:nvSpPr>
        <p:spPr>
          <a:xfrm>
            <a:off x="4767487" y="1531744"/>
            <a:ext cx="2748600" cy="323100"/>
          </a:xfrm>
          <a:prstGeom prst="rect">
            <a:avLst/>
          </a:prstGeom>
          <a:noFill/>
          <a:ln>
            <a:noFill/>
          </a:ln>
        </p:spPr>
        <p:txBody>
          <a:bodyPr anchorCtr="0" anchor="t" bIns="45700" lIns="91400" spcFirstLastPara="1" rIns="91400" wrap="square" tIns="45700">
            <a:noAutofit/>
          </a:bodyPr>
          <a:lstStyle/>
          <a:p>
            <a:pPr indent="0" lvl="0" marL="0" marR="0" rtl="0" algn="ctr">
              <a:lnSpc>
                <a:spcPct val="100000"/>
              </a:lnSpc>
              <a:spcBef>
                <a:spcPts val="0"/>
              </a:spcBef>
              <a:spcAft>
                <a:spcPts val="0"/>
              </a:spcAft>
              <a:buClr>
                <a:srgbClr val="000000"/>
              </a:buClr>
              <a:buSzPts val="1500"/>
              <a:buFont typeface="Arial"/>
              <a:buNone/>
            </a:pPr>
            <a:r>
              <a:rPr b="0" i="0" lang="en" sz="1500" u="none" cap="none" strike="noStrike">
                <a:solidFill>
                  <a:schemeClr val="dk1"/>
                </a:solidFill>
                <a:latin typeface="Cabin"/>
                <a:ea typeface="Cabin"/>
                <a:cs typeface="Cabin"/>
                <a:sym typeface="Cabin"/>
              </a:rPr>
              <a:t>Temperature (°C) interpolated</a:t>
            </a:r>
            <a:endParaRPr b="0" i="0" sz="1400" u="none" cap="none" strike="noStrike">
              <a:solidFill>
                <a:srgbClr val="000000"/>
              </a:solidFill>
              <a:latin typeface="Arial"/>
              <a:ea typeface="Arial"/>
              <a:cs typeface="Arial"/>
              <a:sym typeface="Arial"/>
            </a:endParaRPr>
          </a:p>
        </p:txBody>
      </p:sp>
      <p:sp>
        <p:nvSpPr>
          <p:cNvPr id="390" name="Google Shape;390;p62"/>
          <p:cNvSpPr txBox="1"/>
          <p:nvPr/>
        </p:nvSpPr>
        <p:spPr>
          <a:xfrm>
            <a:off x="1550508" y="4788059"/>
            <a:ext cx="8591400" cy="276900"/>
          </a:xfrm>
          <a:prstGeom prst="rect">
            <a:avLst/>
          </a:prstGeom>
          <a:noFill/>
          <a:ln>
            <a:noFill/>
          </a:ln>
        </p:spPr>
        <p:txBody>
          <a:bodyPr anchorCtr="0" anchor="t" bIns="45700" lIns="91400" spcFirstLastPara="1" rIns="91400" wrap="square" tIns="45700">
            <a:no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Cabin"/>
                <a:ea typeface="Cabin"/>
                <a:cs typeface="Cabin"/>
                <a:sym typeface="Cabin"/>
              </a:rPr>
              <a:t>Source: </a:t>
            </a:r>
            <a:r>
              <a:rPr b="0" i="0" lang="en" sz="1200" u="none" cap="none" strike="noStrike">
                <a:solidFill>
                  <a:schemeClr val="dk1"/>
                </a:solidFill>
                <a:latin typeface="Cabin"/>
                <a:ea typeface="Cabin"/>
                <a:cs typeface="Cabin"/>
                <a:sym typeface="Cabin"/>
              </a:rPr>
              <a:t>Adapted from http://planet.botany.uwc.ac.za/nisl/GIS/spatial/chap_1_11.h </a:t>
            </a:r>
            <a:endParaRPr b="0" i="0" sz="1400" u="none" cap="none" strike="noStrike">
              <a:solidFill>
                <a:srgbClr val="000000"/>
              </a:solidFill>
              <a:latin typeface="Arial"/>
              <a:ea typeface="Arial"/>
              <a:cs typeface="Arial"/>
              <a:sym typeface="Arial"/>
            </a:endParaRPr>
          </a:p>
        </p:txBody>
      </p:sp>
      <p:sp>
        <p:nvSpPr>
          <p:cNvPr id="391" name="Google Shape;391;p62"/>
          <p:cNvSpPr txBox="1"/>
          <p:nvPr/>
        </p:nvSpPr>
        <p:spPr>
          <a:xfrm>
            <a:off x="3210070" y="149471"/>
            <a:ext cx="5116500" cy="461700"/>
          </a:xfrm>
          <a:prstGeom prst="rect">
            <a:avLst/>
          </a:prstGeom>
          <a:noFill/>
          <a:ln>
            <a:noFill/>
          </a:ln>
        </p:spPr>
        <p:txBody>
          <a:bodyPr anchorCtr="0" anchor="t" bIns="45700" lIns="91400" spcFirstLastPara="1" rIns="91400"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1" lang="en" sz="2400" u="none" cap="none" strike="noStrike">
                <a:solidFill>
                  <a:schemeClr val="dk1"/>
                </a:solidFill>
                <a:latin typeface="Cabin"/>
                <a:ea typeface="Cabin"/>
                <a:cs typeface="Cabin"/>
                <a:sym typeface="Cabin"/>
              </a:rPr>
              <a:t>How is environmental data generated?</a:t>
            </a:r>
            <a:endParaRPr b="0" i="0" sz="1400" u="none" cap="none" strike="noStrike">
              <a:solidFill>
                <a:srgbClr val="000000"/>
              </a:solidFill>
              <a:latin typeface="Arial"/>
              <a:ea typeface="Arial"/>
              <a:cs typeface="Arial"/>
              <a:sym typeface="Arial"/>
            </a:endParaRPr>
          </a:p>
        </p:txBody>
      </p:sp>
      <p:grpSp>
        <p:nvGrpSpPr>
          <p:cNvPr id="392" name="Google Shape;392;p62"/>
          <p:cNvGrpSpPr/>
          <p:nvPr/>
        </p:nvGrpSpPr>
        <p:grpSpPr>
          <a:xfrm>
            <a:off x="95175" y="5"/>
            <a:ext cx="2486400" cy="478200"/>
            <a:chOff x="95175" y="1"/>
            <a:chExt cx="2486400" cy="478200"/>
          </a:xfrm>
        </p:grpSpPr>
        <p:sp>
          <p:nvSpPr>
            <p:cNvPr id="393" name="Google Shape;393;p62"/>
            <p:cNvSpPr/>
            <p:nvPr/>
          </p:nvSpPr>
          <p:spPr>
            <a:xfrm>
              <a:off x="95175" y="1"/>
              <a:ext cx="2486400" cy="478200"/>
            </a:xfrm>
            <a:prstGeom prst="round2SameRect">
              <a:avLst>
                <a:gd fmla="val 0" name="adj1"/>
                <a:gd fmla="val 29166" name="adj2"/>
              </a:avLst>
            </a:prstGeom>
            <a:solidFill>
              <a:srgbClr val="1DA68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Cabin"/>
                <a:ea typeface="Cabin"/>
                <a:cs typeface="Cabin"/>
                <a:sym typeface="Cabin"/>
              </a:endParaRPr>
            </a:p>
          </p:txBody>
        </p:sp>
        <p:sp>
          <p:nvSpPr>
            <p:cNvPr id="394" name="Google Shape;394;p62"/>
            <p:cNvSpPr txBox="1"/>
            <p:nvPr/>
          </p:nvSpPr>
          <p:spPr>
            <a:xfrm>
              <a:off x="186615" y="19896"/>
              <a:ext cx="2312700" cy="400200"/>
            </a:xfrm>
            <a:prstGeom prst="rect">
              <a:avLst/>
            </a:prstGeom>
            <a:solidFill>
              <a:srgbClr val="1DA68A"/>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chemeClr val="lt1"/>
                  </a:solidFill>
                  <a:latin typeface="Cabin"/>
                  <a:ea typeface="Cabin"/>
                  <a:cs typeface="Cabin"/>
                  <a:sym typeface="Cabin"/>
                </a:rPr>
                <a:t>Environmental data</a:t>
              </a:r>
              <a:endParaRPr b="0" i="0" sz="1400" u="none" cap="none" strike="noStrike">
                <a:solidFill>
                  <a:srgbClr val="000000"/>
                </a:solidFill>
                <a:latin typeface="Arial"/>
                <a:ea typeface="Arial"/>
                <a:cs typeface="Arial"/>
                <a:sym typeface="Arial"/>
              </a:endParaRPr>
            </a:p>
          </p:txBody>
        </p:sp>
      </p:grpSp>
      <p:sp>
        <p:nvSpPr>
          <p:cNvPr id="395" name="Google Shape;395;p62"/>
          <p:cNvSpPr/>
          <p:nvPr/>
        </p:nvSpPr>
        <p:spPr>
          <a:xfrm>
            <a:off x="4767488" y="937821"/>
            <a:ext cx="2426400" cy="398100"/>
          </a:xfrm>
          <a:prstGeom prst="rect">
            <a:avLst/>
          </a:prstGeom>
          <a:solidFill>
            <a:srgbClr val="29857A"/>
          </a:solidFill>
          <a:ln cap="flat" cmpd="sng" w="9525">
            <a:solidFill>
              <a:srgbClr val="205867"/>
            </a:solidFill>
            <a:prstDash val="solid"/>
            <a:round/>
            <a:headEnd len="sm" w="sm" type="none"/>
            <a:tailEnd len="sm" w="sm" type="none"/>
          </a:ln>
          <a:effectLst>
            <a:outerShdw blurRad="40000" rotWithShape="0" dir="5400000" dist="23000">
              <a:srgbClr val="000000">
                <a:alpha val="34120"/>
              </a:srgbClr>
            </a:outerShdw>
          </a:effectLst>
        </p:spPr>
        <p:txBody>
          <a:bodyPr anchorCtr="0" anchor="ctr" bIns="45700" lIns="91400" spcFirstLastPara="1" rIns="91400"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Cabin"/>
                <a:ea typeface="Cabin"/>
                <a:cs typeface="Cabin"/>
                <a:sym typeface="Cabin"/>
              </a:rPr>
              <a:t>Spatial interpolation</a:t>
            </a:r>
            <a:endParaRPr b="0" i="0" sz="1400" u="none" cap="none" strike="noStrike">
              <a:solidFill>
                <a:srgbClr val="000000"/>
              </a:solidFill>
              <a:latin typeface="Arial"/>
              <a:ea typeface="Arial"/>
              <a:cs typeface="Arial"/>
              <a:sym typeface="Arial"/>
            </a:endParaRPr>
          </a:p>
        </p:txBody>
      </p:sp>
      <p:sp>
        <p:nvSpPr>
          <p:cNvPr id="396" name="Google Shape;396;p62"/>
          <p:cNvSpPr/>
          <p:nvPr/>
        </p:nvSpPr>
        <p:spPr>
          <a:xfrm>
            <a:off x="2341100" y="938169"/>
            <a:ext cx="2426400" cy="398100"/>
          </a:xfrm>
          <a:prstGeom prst="rect">
            <a:avLst/>
          </a:prstGeom>
          <a:solidFill>
            <a:srgbClr val="1DA68A"/>
          </a:solidFill>
          <a:ln cap="flat" cmpd="sng" w="9525">
            <a:solidFill>
              <a:srgbClr val="60A3BC"/>
            </a:solidFill>
            <a:prstDash val="solid"/>
            <a:round/>
            <a:headEnd len="sm" w="sm" type="none"/>
            <a:tailEnd len="sm" w="sm" type="none"/>
          </a:ln>
          <a:effectLst>
            <a:outerShdw blurRad="40000" rotWithShape="0" dir="5400000" dist="23000">
              <a:srgbClr val="000000">
                <a:alpha val="34120"/>
              </a:srgbClr>
            </a:outerShdw>
          </a:effectLst>
        </p:spPr>
        <p:txBody>
          <a:bodyPr anchorCtr="0" anchor="ctr" bIns="45700" lIns="91400" spcFirstLastPara="1" rIns="91400"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Cabin"/>
                <a:ea typeface="Cabin"/>
                <a:cs typeface="Cabin"/>
                <a:sym typeface="Cabin"/>
              </a:rPr>
              <a:t>Summary statistics</a:t>
            </a:r>
            <a:endParaRPr b="0" i="0" sz="1400" u="none" cap="none" strike="noStrike">
              <a:solidFill>
                <a:srgbClr val="000000"/>
              </a:solidFill>
              <a:latin typeface="Arial"/>
              <a:ea typeface="Arial"/>
              <a:cs typeface="Arial"/>
              <a:sym typeface="Arial"/>
            </a:endParaRPr>
          </a:p>
        </p:txBody>
      </p:sp>
      <p:sp>
        <p:nvSpPr>
          <p:cNvPr id="397" name="Google Shape;397;p62"/>
          <p:cNvSpPr/>
          <p:nvPr/>
        </p:nvSpPr>
        <p:spPr>
          <a:xfrm>
            <a:off x="384200" y="938169"/>
            <a:ext cx="1956900" cy="398100"/>
          </a:xfrm>
          <a:prstGeom prst="rect">
            <a:avLst/>
          </a:prstGeom>
          <a:solidFill>
            <a:srgbClr val="1DA68A">
              <a:alpha val="54120"/>
            </a:srgbClr>
          </a:solidFill>
          <a:ln cap="flat" cmpd="sng" w="9525">
            <a:solidFill>
              <a:srgbClr val="60A3BC"/>
            </a:solidFill>
            <a:prstDash val="solid"/>
            <a:round/>
            <a:headEnd len="sm" w="sm" type="none"/>
            <a:tailEnd len="sm" w="sm" type="none"/>
          </a:ln>
          <a:effectLst>
            <a:outerShdw blurRad="40000" rotWithShape="0" dir="5400000" dist="23000">
              <a:srgbClr val="000000">
                <a:alpha val="34120"/>
              </a:srgbClr>
            </a:outerShdw>
          </a:effectLst>
        </p:spPr>
        <p:txBody>
          <a:bodyPr anchorCtr="0" anchor="ctr" bIns="45700" lIns="91400" spcFirstLastPara="1" rIns="91400"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Cabin"/>
                <a:ea typeface="Cabin"/>
                <a:cs typeface="Cabin"/>
                <a:sym typeface="Cabin"/>
              </a:rPr>
              <a:t>Recording stations</a:t>
            </a:r>
            <a:endParaRPr b="0" i="0" sz="1400" u="none" cap="none" strike="noStrike">
              <a:solidFill>
                <a:schemeClr val="dk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xit" presetID="1" presetSubtype="0">
                                  <p:stCondLst>
                                    <p:cond delay="0"/>
                                  </p:stCondLst>
                                  <p:childTnLst>
                                    <p:set>
                                      <p:cBhvr>
                                        <p:cTn dur="1" fill="hold">
                                          <p:stCondLst>
                                            <p:cond delay="1"/>
                                          </p:stCondLst>
                                        </p:cTn>
                                        <p:tgtEl>
                                          <p:spTgt spid="340"/>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341"/>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342"/>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345"/>
                                        </p:tgtEl>
                                        <p:attrNameLst>
                                          <p:attrName>style.visibility</p:attrName>
                                        </p:attrNameLst>
                                      </p:cBhvr>
                                      <p:to>
                                        <p:strVal val="visible"/>
                                      </p:to>
                                    </p:set>
                                    <p:animEffect filter="fade" transition="in">
                                      <p:cBhvr>
                                        <p:cTn dur="500"/>
                                        <p:tgtEl>
                                          <p:spTgt spid="345"/>
                                        </p:tgtEl>
                                      </p:cBhvr>
                                    </p:animEffect>
                                  </p:childTnLst>
                                </p:cTn>
                              </p:par>
                              <p:par>
                                <p:cTn fill="hold" nodeType="withEffect" presetClass="entr" presetID="1" presetSubtype="0">
                                  <p:stCondLst>
                                    <p:cond delay="0"/>
                                  </p:stCondLst>
                                  <p:childTnLst>
                                    <p:set>
                                      <p:cBhvr>
                                        <p:cTn dur="1" fill="hold">
                                          <p:stCondLst>
                                            <p:cond delay="0"/>
                                          </p:stCondLst>
                                        </p:cTn>
                                        <p:tgtEl>
                                          <p:spTgt spid="34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4"/>
                                        </p:tgtEl>
                                        <p:attrNameLst>
                                          <p:attrName>style.visibility</p:attrName>
                                        </p:attrNameLst>
                                      </p:cBhvr>
                                      <p:to>
                                        <p:strVal val="visible"/>
                                      </p:to>
                                    </p:set>
                                    <p:animEffect filter="fade" transition="in">
                                      <p:cBhvr>
                                        <p:cTn dur="500"/>
                                        <p:tgtEl>
                                          <p:spTgt spid="344"/>
                                        </p:tgtEl>
                                      </p:cBhvr>
                                    </p:animEffect>
                                  </p:childTnLst>
                                </p:cTn>
                              </p:par>
                              <p:par>
                                <p:cTn fill="hold" nodeType="withEffect" presetClass="entr" presetID="1" presetSubtype="0">
                                  <p:stCondLst>
                                    <p:cond delay="0"/>
                                  </p:stCondLst>
                                  <p:childTnLst>
                                    <p:set>
                                      <p:cBhvr>
                                        <p:cTn dur="1" fill="hold">
                                          <p:stCondLst>
                                            <p:cond delay="0"/>
                                          </p:stCondLst>
                                        </p:cTn>
                                        <p:tgtEl>
                                          <p:spTgt spid="38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9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3"/>
                                        </p:tgtEl>
                                        <p:attrNameLst>
                                          <p:attrName>style.visibility</p:attrName>
                                        </p:attrNameLst>
                                      </p:cBhvr>
                                      <p:to>
                                        <p:strVal val="visible"/>
                                      </p:to>
                                    </p:set>
                                    <p:animEffect filter="fade" transition="in">
                                      <p:cBhvr>
                                        <p:cTn dur="1000"/>
                                        <p:tgtEl>
                                          <p:spTgt spid="383"/>
                                        </p:tgtEl>
                                      </p:cBhvr>
                                    </p:animEffect>
                                  </p:childTnLst>
                                </p:cTn>
                              </p:par>
                              <p:par>
                                <p:cTn fill="hold" nodeType="withEffect" presetClass="entr" presetID="10" presetSubtype="0">
                                  <p:stCondLst>
                                    <p:cond delay="0"/>
                                  </p:stCondLst>
                                  <p:childTnLst>
                                    <p:set>
                                      <p:cBhvr>
                                        <p:cTn dur="1" fill="hold">
                                          <p:stCondLst>
                                            <p:cond delay="0"/>
                                          </p:stCondLst>
                                        </p:cTn>
                                        <p:tgtEl>
                                          <p:spTgt spid="382"/>
                                        </p:tgtEl>
                                        <p:attrNameLst>
                                          <p:attrName>style.visibility</p:attrName>
                                        </p:attrNameLst>
                                      </p:cBhvr>
                                      <p:to>
                                        <p:strVal val="visible"/>
                                      </p:to>
                                    </p:set>
                                    <p:animEffect filter="fade" transition="in">
                                      <p:cBhvr>
                                        <p:cTn dur="1000"/>
                                        <p:tgtEl>
                                          <p:spTgt spid="382"/>
                                        </p:tgtEl>
                                      </p:cBhvr>
                                    </p:animEffect>
                                  </p:childTnLst>
                                </p:cTn>
                              </p:par>
                              <p:par>
                                <p:cTn fill="hold" nodeType="withEffect" presetClass="entr" presetID="10" presetSubtype="0">
                                  <p:stCondLst>
                                    <p:cond delay="0"/>
                                  </p:stCondLst>
                                  <p:childTnLst>
                                    <p:set>
                                      <p:cBhvr>
                                        <p:cTn dur="1" fill="hold">
                                          <p:stCondLst>
                                            <p:cond delay="0"/>
                                          </p:stCondLst>
                                        </p:cTn>
                                        <p:tgtEl>
                                          <p:spTgt spid="384"/>
                                        </p:tgtEl>
                                        <p:attrNameLst>
                                          <p:attrName>style.visibility</p:attrName>
                                        </p:attrNameLst>
                                      </p:cBhvr>
                                      <p:to>
                                        <p:strVal val="visible"/>
                                      </p:to>
                                    </p:set>
                                    <p:animEffect filter="fade" transition="in">
                                      <p:cBhvr>
                                        <p:cTn dur="1000"/>
                                        <p:tgtEl>
                                          <p:spTgt spid="384"/>
                                        </p:tgtEl>
                                      </p:cBhvr>
                                    </p:animEffect>
                                  </p:childTnLst>
                                </p:cTn>
                              </p:par>
                              <p:par>
                                <p:cTn fill="hold" nodeType="withEffect" presetClass="entr" presetID="10" presetSubtype="0">
                                  <p:stCondLst>
                                    <p:cond delay="0"/>
                                  </p:stCondLst>
                                  <p:childTnLst>
                                    <p:set>
                                      <p:cBhvr>
                                        <p:cTn dur="1" fill="hold">
                                          <p:stCondLst>
                                            <p:cond delay="0"/>
                                          </p:stCondLst>
                                        </p:cTn>
                                        <p:tgtEl>
                                          <p:spTgt spid="385"/>
                                        </p:tgtEl>
                                        <p:attrNameLst>
                                          <p:attrName>style.visibility</p:attrName>
                                        </p:attrNameLst>
                                      </p:cBhvr>
                                      <p:to>
                                        <p:strVal val="visible"/>
                                      </p:to>
                                    </p:set>
                                    <p:animEffect filter="fade" transition="in">
                                      <p:cBhvr>
                                        <p:cTn dur="1000"/>
                                        <p:tgtEl>
                                          <p:spTgt spid="385"/>
                                        </p:tgtEl>
                                      </p:cBhvr>
                                    </p:animEffect>
                                  </p:childTnLst>
                                </p:cTn>
                              </p:par>
                              <p:par>
                                <p:cTn fill="hold" nodeType="withEffect" presetClass="entr" presetID="10" presetSubtype="0">
                                  <p:stCondLst>
                                    <p:cond delay="0"/>
                                  </p:stCondLst>
                                  <p:childTnLst>
                                    <p:set>
                                      <p:cBhvr>
                                        <p:cTn dur="1" fill="hold">
                                          <p:stCondLst>
                                            <p:cond delay="0"/>
                                          </p:stCondLst>
                                        </p:cTn>
                                        <p:tgtEl>
                                          <p:spTgt spid="386"/>
                                        </p:tgtEl>
                                        <p:attrNameLst>
                                          <p:attrName>style.visibility</p:attrName>
                                        </p:attrNameLst>
                                      </p:cBhvr>
                                      <p:to>
                                        <p:strVal val="visible"/>
                                      </p:to>
                                    </p:set>
                                    <p:animEffect filter="fade" transition="in">
                                      <p:cBhvr>
                                        <p:cTn dur="1000"/>
                                        <p:tgtEl>
                                          <p:spTgt spid="386"/>
                                        </p:tgtEl>
                                      </p:cBhvr>
                                    </p:animEffect>
                                  </p:childTnLst>
                                </p:cTn>
                              </p:par>
                              <p:par>
                                <p:cTn fill="hold" nodeType="withEffect" presetClass="entr" presetID="10" presetSubtype="0">
                                  <p:stCondLst>
                                    <p:cond delay="0"/>
                                  </p:stCondLst>
                                  <p:childTnLst>
                                    <p:set>
                                      <p:cBhvr>
                                        <p:cTn dur="1" fill="hold">
                                          <p:stCondLst>
                                            <p:cond delay="0"/>
                                          </p:stCondLst>
                                        </p:cTn>
                                        <p:tgtEl>
                                          <p:spTgt spid="387"/>
                                        </p:tgtEl>
                                        <p:attrNameLst>
                                          <p:attrName>style.visibility</p:attrName>
                                        </p:attrNameLst>
                                      </p:cBhvr>
                                      <p:to>
                                        <p:strVal val="visible"/>
                                      </p:to>
                                    </p:set>
                                    <p:animEffect filter="fade" transition="in">
                                      <p:cBhvr>
                                        <p:cTn dur="1000"/>
                                        <p:tgtEl>
                                          <p:spTgt spid="387"/>
                                        </p:tgtEl>
                                      </p:cBhvr>
                                    </p:animEffect>
                                  </p:childTnLst>
                                </p:cTn>
                              </p:par>
                              <p:par>
                                <p:cTn fill="hold" nodeType="withEffect" presetClass="entr" presetID="10" presetSubtype="0">
                                  <p:stCondLst>
                                    <p:cond delay="0"/>
                                  </p:stCondLst>
                                  <p:childTnLst>
                                    <p:set>
                                      <p:cBhvr>
                                        <p:cTn dur="1" fill="hold">
                                          <p:stCondLst>
                                            <p:cond delay="0"/>
                                          </p:stCondLst>
                                        </p:cTn>
                                        <p:tgtEl>
                                          <p:spTgt spid="388"/>
                                        </p:tgtEl>
                                        <p:attrNameLst>
                                          <p:attrName>style.visibility</p:attrName>
                                        </p:attrNameLst>
                                      </p:cBhvr>
                                      <p:to>
                                        <p:strVal val="visible"/>
                                      </p:to>
                                    </p:set>
                                    <p:animEffect filter="fade" transition="in">
                                      <p:cBhvr>
                                        <p:cTn dur="1000"/>
                                        <p:tgtEl>
                                          <p:spTgt spid="3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grpSp>
        <p:nvGrpSpPr>
          <p:cNvPr id="403" name="Google Shape;403;p63"/>
          <p:cNvGrpSpPr/>
          <p:nvPr/>
        </p:nvGrpSpPr>
        <p:grpSpPr>
          <a:xfrm>
            <a:off x="-1" y="119"/>
            <a:ext cx="9144002" cy="597900"/>
            <a:chOff x="-1" y="119"/>
            <a:chExt cx="9144002" cy="597900"/>
          </a:xfrm>
        </p:grpSpPr>
        <p:sp>
          <p:nvSpPr>
            <p:cNvPr id="404" name="Google Shape;404;p63"/>
            <p:cNvSpPr/>
            <p:nvPr/>
          </p:nvSpPr>
          <p:spPr>
            <a:xfrm>
              <a:off x="1" y="119"/>
              <a:ext cx="9144000" cy="597900"/>
            </a:xfrm>
            <a:prstGeom prst="rect">
              <a:avLst/>
            </a:prstGeom>
            <a:solidFill>
              <a:srgbClr val="1DA68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lang="en" sz="2400">
                  <a:solidFill>
                    <a:srgbClr val="FFFFFF"/>
                  </a:solidFill>
                  <a:latin typeface="Cabin"/>
                  <a:ea typeface="Cabin"/>
                  <a:cs typeface="Cabin"/>
                  <a:sym typeface="Cabin"/>
                </a:rPr>
                <a:t>Step 2: Environmental data</a:t>
              </a:r>
              <a:endParaRPr b="0" i="0" sz="2400" u="none" cap="none" strike="noStrike">
                <a:solidFill>
                  <a:srgbClr val="FFFFFF"/>
                </a:solidFill>
                <a:latin typeface="Cabin"/>
                <a:ea typeface="Cabin"/>
                <a:cs typeface="Cabin"/>
                <a:sym typeface="Cabin"/>
              </a:endParaRPr>
            </a:p>
          </p:txBody>
        </p:sp>
        <p:cxnSp>
          <p:nvCxnSpPr>
            <p:cNvPr id="405" name="Google Shape;405;p63"/>
            <p:cNvCxnSpPr/>
            <p:nvPr/>
          </p:nvCxnSpPr>
          <p:spPr>
            <a:xfrm>
              <a:off x="-1" y="591297"/>
              <a:ext cx="9144000" cy="2400"/>
            </a:xfrm>
            <a:prstGeom prst="straightConnector1">
              <a:avLst/>
            </a:prstGeom>
            <a:noFill/>
            <a:ln cap="flat" cmpd="sng" w="57150">
              <a:solidFill>
                <a:srgbClr val="7F7F7F"/>
              </a:solidFill>
              <a:prstDash val="solid"/>
              <a:round/>
              <a:headEnd len="sm" w="sm" type="none"/>
              <a:tailEnd len="sm" w="sm" type="none"/>
            </a:ln>
          </p:spPr>
        </p:cxnSp>
      </p:grpSp>
      <p:sp>
        <p:nvSpPr>
          <p:cNvPr id="406" name="Google Shape;406;p63"/>
          <p:cNvSpPr txBox="1"/>
          <p:nvPr/>
        </p:nvSpPr>
        <p:spPr>
          <a:xfrm>
            <a:off x="214300" y="1086850"/>
            <a:ext cx="3959700" cy="3016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t>Match, extent, resolution and coordinate reference system</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rPr lang="en" sz="1700"/>
              <a:t>Focal function to run neighborhood functions</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rPr lang="en" sz="1700"/>
              <a:t>Stack our environmental variables</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a:p>
        </p:txBody>
      </p:sp>
      <p:pic>
        <p:nvPicPr>
          <p:cNvPr id="407" name="Google Shape;407;p63"/>
          <p:cNvPicPr preferRelativeResize="0"/>
          <p:nvPr/>
        </p:nvPicPr>
        <p:blipFill>
          <a:blip r:embed="rId3">
            <a:alphaModFix/>
          </a:blip>
          <a:stretch>
            <a:fillRect/>
          </a:stretch>
        </p:blipFill>
        <p:spPr>
          <a:xfrm>
            <a:off x="4326400" y="750419"/>
            <a:ext cx="4665201" cy="34989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grpSp>
        <p:nvGrpSpPr>
          <p:cNvPr id="413" name="Google Shape;413;p64"/>
          <p:cNvGrpSpPr/>
          <p:nvPr/>
        </p:nvGrpSpPr>
        <p:grpSpPr>
          <a:xfrm>
            <a:off x="-1" y="119"/>
            <a:ext cx="9144002" cy="597900"/>
            <a:chOff x="-1" y="119"/>
            <a:chExt cx="9144002" cy="597900"/>
          </a:xfrm>
        </p:grpSpPr>
        <p:sp>
          <p:nvSpPr>
            <p:cNvPr id="414" name="Google Shape;414;p64"/>
            <p:cNvSpPr/>
            <p:nvPr/>
          </p:nvSpPr>
          <p:spPr>
            <a:xfrm>
              <a:off x="1" y="119"/>
              <a:ext cx="9144000" cy="597900"/>
            </a:xfrm>
            <a:prstGeom prst="rect">
              <a:avLst/>
            </a:prstGeom>
            <a:solidFill>
              <a:srgbClr val="1DA68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lang="en" sz="2400">
                  <a:solidFill>
                    <a:srgbClr val="FFFFFF"/>
                  </a:solidFill>
                  <a:latin typeface="Cabin"/>
                  <a:ea typeface="Cabin"/>
                  <a:cs typeface="Cabin"/>
                  <a:sym typeface="Cabin"/>
                </a:rPr>
                <a:t>Step 2: Environmental data</a:t>
              </a:r>
              <a:endParaRPr b="0" i="0" sz="2400" u="none" cap="none" strike="noStrike">
                <a:solidFill>
                  <a:srgbClr val="FFFFFF"/>
                </a:solidFill>
                <a:latin typeface="Cabin"/>
                <a:ea typeface="Cabin"/>
                <a:cs typeface="Cabin"/>
                <a:sym typeface="Cabin"/>
              </a:endParaRPr>
            </a:p>
          </p:txBody>
        </p:sp>
        <p:cxnSp>
          <p:nvCxnSpPr>
            <p:cNvPr id="415" name="Google Shape;415;p64"/>
            <p:cNvCxnSpPr/>
            <p:nvPr/>
          </p:nvCxnSpPr>
          <p:spPr>
            <a:xfrm>
              <a:off x="-1" y="591297"/>
              <a:ext cx="9144000" cy="2400"/>
            </a:xfrm>
            <a:prstGeom prst="straightConnector1">
              <a:avLst/>
            </a:prstGeom>
            <a:noFill/>
            <a:ln cap="flat" cmpd="sng" w="57150">
              <a:solidFill>
                <a:srgbClr val="7F7F7F"/>
              </a:solidFill>
              <a:prstDash val="solid"/>
              <a:round/>
              <a:headEnd len="sm" w="sm" type="none"/>
              <a:tailEnd len="sm" w="sm" type="none"/>
            </a:ln>
          </p:spPr>
        </p:cxnSp>
      </p:grpSp>
      <p:sp>
        <p:nvSpPr>
          <p:cNvPr id="416" name="Google Shape;416;p64"/>
          <p:cNvSpPr txBox="1"/>
          <p:nvPr/>
        </p:nvSpPr>
        <p:spPr>
          <a:xfrm>
            <a:off x="122450" y="765375"/>
            <a:ext cx="6276300" cy="484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t># Provide users with AWAP grid, wetland grid</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rPr lang="en" sz="1700"/>
              <a:t>AWAP1&lt;-raster("raw_data/awap_WRel1End.tif")</a:t>
            </a:r>
            <a:endParaRPr sz="1700"/>
          </a:p>
          <a:p>
            <a:pPr indent="0" lvl="0" marL="0" rtl="0" algn="l">
              <a:spcBef>
                <a:spcPts val="0"/>
              </a:spcBef>
              <a:spcAft>
                <a:spcPts val="0"/>
              </a:spcAft>
              <a:buNone/>
            </a:pPr>
            <a:r>
              <a:rPr lang="en" sz="1700"/>
              <a:t>AWAP2 &lt;-projectRaster(AWAP1,base)</a:t>
            </a:r>
            <a:endParaRPr sz="1700"/>
          </a:p>
          <a:p>
            <a:pPr indent="0" lvl="0" marL="0" rtl="0" algn="l">
              <a:spcBef>
                <a:spcPts val="0"/>
              </a:spcBef>
              <a:spcAft>
                <a:spcPts val="0"/>
              </a:spcAft>
              <a:buNone/>
            </a:pPr>
            <a:r>
              <a:rPr lang="en" sz="1700"/>
              <a:t>AWAP3&lt;- mask(AWAP2,base)</a:t>
            </a:r>
            <a:endParaRPr sz="1700"/>
          </a:p>
          <a:p>
            <a:pPr indent="0" lvl="0" marL="0" rtl="0" algn="l">
              <a:spcBef>
                <a:spcPts val="0"/>
              </a:spcBef>
              <a:spcAft>
                <a:spcPts val="0"/>
              </a:spcAft>
              <a:buNone/>
            </a:pPr>
            <a:r>
              <a:rPr lang="en" sz="1700"/>
              <a:t>AWAP &lt;- AWAP3</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rPr lang="en" sz="1700"/>
              <a:t>base &lt;- raster("data/base_LiPe.asc")</a:t>
            </a:r>
            <a:endParaRPr sz="1700"/>
          </a:p>
          <a:p>
            <a:pPr indent="0" lvl="0" marL="0" rtl="0" algn="l">
              <a:spcBef>
                <a:spcPts val="0"/>
              </a:spcBef>
              <a:spcAft>
                <a:spcPts val="0"/>
              </a:spcAft>
              <a:buNone/>
            </a:pPr>
            <a:r>
              <a:rPr lang="en" sz="1700"/>
              <a:t>crs(base) &lt;- "+proj=longlat +datum=WGS84 +no_defs"</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rPr lang="en" sz="1700"/>
              <a:t># looked at NVIS data, not useful for this model</a:t>
            </a:r>
            <a:endParaRPr sz="1700"/>
          </a:p>
          <a:p>
            <a:pPr indent="0" lvl="0" marL="0" rtl="0" algn="l">
              <a:spcBef>
                <a:spcPts val="0"/>
              </a:spcBef>
              <a:spcAft>
                <a:spcPts val="0"/>
              </a:spcAft>
              <a:buNone/>
            </a:pPr>
            <a:r>
              <a:rPr lang="en" sz="1700"/>
              <a:t>NVIS1&lt;-raster("raw_data/nvis-2020-90m_aus6_0e_mvg_amvg.tif")</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